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76" r:id="rId2"/>
    <p:sldId id="269" r:id="rId3"/>
    <p:sldId id="259" r:id="rId4"/>
    <p:sldId id="256" r:id="rId5"/>
    <p:sldId id="261" r:id="rId6"/>
    <p:sldId id="260" r:id="rId7"/>
    <p:sldId id="263" r:id="rId8"/>
    <p:sldId id="265" r:id="rId9"/>
    <p:sldId id="264" r:id="rId10"/>
    <p:sldId id="266" r:id="rId11"/>
    <p:sldId id="267" r:id="rId12"/>
    <p:sldId id="268" r:id="rId13"/>
  </p:sldIdLst>
  <p:sldSz cx="32516763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3D51"/>
    <a:srgbClr val="FF8942"/>
    <a:srgbClr val="00A5C1"/>
    <a:srgbClr val="4C6E94"/>
    <a:srgbClr val="FCC356"/>
    <a:srgbClr val="FF3E4C"/>
    <a:srgbClr val="FF3300"/>
    <a:srgbClr val="FF0201"/>
    <a:srgbClr val="2683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728"/>
    <p:restoredTop sz="94677"/>
  </p:normalViewPr>
  <p:slideViewPr>
    <p:cSldViewPr snapToGrid="0" snapToObjects="1">
      <p:cViewPr varScale="1">
        <p:scale>
          <a:sx n="37" d="100"/>
          <a:sy n="37" d="100"/>
        </p:scale>
        <p:origin x="64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08" d="100"/>
          <a:sy n="108" d="100"/>
        </p:scale>
        <p:origin x="2196" y="12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030F771B-43CA-493B-BC34-6047E0A7442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270DC03-F824-40B4-8018-09B143D9F92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E802DF-61C7-40F0-83D8-8E93923BAC1E}" type="datetimeFigureOut">
              <a:rPr kumimoji="1" lang="ja-JP" altLang="en-US" smtClean="0"/>
              <a:t>2021/6/23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DBC0582-CB7E-4BD5-BBC7-1DA722727C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7D44139-DC92-4F23-8133-72F2896CA73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2E90BB-C2DB-4C4E-8415-B9672A4FC75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15651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9C4DB9-0C0D-4A4D-BAC2-5950CFA79967}" type="datetimeFigureOut">
              <a:rPr lang="en-US" smtClean="0"/>
              <a:t>6/23/21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C45EE-7314-BE43-AE7E-0A11C056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233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64596" y="2992968"/>
            <a:ext cx="24387572" cy="6366933"/>
          </a:xfrm>
        </p:spPr>
        <p:txBody>
          <a:bodyPr anchor="b"/>
          <a:lstStyle>
            <a:lvl1pPr algn="ctr">
              <a:defRPr sz="1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64596" y="9605435"/>
            <a:ext cx="24387572" cy="4415365"/>
          </a:xfrm>
        </p:spPr>
        <p:txBody>
          <a:bodyPr/>
          <a:lstStyle>
            <a:lvl1pPr marL="0" indent="0" algn="ctr">
              <a:buNone/>
              <a:defRPr sz="6400"/>
            </a:lvl1pPr>
            <a:lvl2pPr marL="1219215" indent="0" algn="ctr">
              <a:buNone/>
              <a:defRPr sz="5333"/>
            </a:lvl2pPr>
            <a:lvl3pPr marL="2438430" indent="0" algn="ctr">
              <a:buNone/>
              <a:defRPr sz="4800"/>
            </a:lvl3pPr>
            <a:lvl4pPr marL="3657646" indent="0" algn="ctr">
              <a:buNone/>
              <a:defRPr sz="4267"/>
            </a:lvl4pPr>
            <a:lvl5pPr marL="4876861" indent="0" algn="ctr">
              <a:buNone/>
              <a:defRPr sz="4267"/>
            </a:lvl5pPr>
            <a:lvl6pPr marL="6096076" indent="0" algn="ctr">
              <a:buNone/>
              <a:defRPr sz="4267"/>
            </a:lvl6pPr>
            <a:lvl7pPr marL="7315291" indent="0" algn="ctr">
              <a:buNone/>
              <a:defRPr sz="4267"/>
            </a:lvl7pPr>
            <a:lvl8pPr marL="8534507" indent="0" algn="ctr">
              <a:buNone/>
              <a:defRPr sz="4267"/>
            </a:lvl8pPr>
            <a:lvl9pPr marL="9753722" indent="0" algn="ctr">
              <a:buNone/>
              <a:defRPr sz="426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7539-C95D-7345-A76F-552D695DACB2}" type="datetimeFigureOut">
              <a:rPr lang="en-US" smtClean="0"/>
              <a:t>6/23/21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D3BB-0D94-B940-812E-477353B05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414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7539-C95D-7345-A76F-552D695DACB2}" type="datetimeFigureOut">
              <a:rPr lang="en-US" smtClean="0"/>
              <a:t>6/23/21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D3BB-0D94-B940-812E-477353B05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44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269809" y="973667"/>
            <a:ext cx="7011427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5527" y="973667"/>
            <a:ext cx="20627822" cy="1549823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7539-C95D-7345-A76F-552D695DACB2}" type="datetimeFigureOut">
              <a:rPr lang="en-US" smtClean="0"/>
              <a:t>6/23/21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D3BB-0D94-B940-812E-477353B05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829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7539-C95D-7345-A76F-552D695DACB2}" type="datetimeFigureOut">
              <a:rPr lang="en-US" smtClean="0"/>
              <a:t>6/23/21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D3BB-0D94-B940-812E-477353B05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534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8592" y="4559303"/>
            <a:ext cx="28045708" cy="7607299"/>
          </a:xfrm>
        </p:spPr>
        <p:txBody>
          <a:bodyPr anchor="b"/>
          <a:lstStyle>
            <a:lvl1pPr>
              <a:defRPr sz="1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8592" y="12238569"/>
            <a:ext cx="28045708" cy="4000499"/>
          </a:xfrm>
        </p:spPr>
        <p:txBody>
          <a:bodyPr/>
          <a:lstStyle>
            <a:lvl1pPr marL="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1pPr>
            <a:lvl2pPr marL="1219215" indent="0">
              <a:buNone/>
              <a:defRPr sz="5333">
                <a:solidFill>
                  <a:schemeClr val="tx1">
                    <a:tint val="75000"/>
                  </a:schemeClr>
                </a:solidFill>
              </a:defRPr>
            </a:lvl2pPr>
            <a:lvl3pPr marL="243843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3pPr>
            <a:lvl4pPr marL="365764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4pPr>
            <a:lvl5pPr marL="4876861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5pPr>
            <a:lvl6pPr marL="609607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6pPr>
            <a:lvl7pPr marL="7315291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7pPr>
            <a:lvl8pPr marL="8534507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8pPr>
            <a:lvl9pPr marL="9753722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7539-C95D-7345-A76F-552D695DACB2}" type="datetimeFigureOut">
              <a:rPr lang="en-US" smtClean="0"/>
              <a:t>6/23/21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D3BB-0D94-B940-812E-477353B05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841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35528" y="4868333"/>
            <a:ext cx="13819624" cy="1160356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61611" y="4868333"/>
            <a:ext cx="13819624" cy="1160356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7539-C95D-7345-A76F-552D695DACB2}" type="datetimeFigureOut">
              <a:rPr lang="en-US" smtClean="0"/>
              <a:t>6/23/21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D3BB-0D94-B940-812E-477353B05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754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763" y="973668"/>
            <a:ext cx="28045708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9764" y="4483101"/>
            <a:ext cx="13756114" cy="2197099"/>
          </a:xfrm>
        </p:spPr>
        <p:txBody>
          <a:bodyPr anchor="b"/>
          <a:lstStyle>
            <a:lvl1pPr marL="0" indent="0">
              <a:buNone/>
              <a:defRPr sz="6400" b="1"/>
            </a:lvl1pPr>
            <a:lvl2pPr marL="1219215" indent="0">
              <a:buNone/>
              <a:defRPr sz="5333" b="1"/>
            </a:lvl2pPr>
            <a:lvl3pPr marL="2438430" indent="0">
              <a:buNone/>
              <a:defRPr sz="4800" b="1"/>
            </a:lvl3pPr>
            <a:lvl4pPr marL="3657646" indent="0">
              <a:buNone/>
              <a:defRPr sz="4267" b="1"/>
            </a:lvl4pPr>
            <a:lvl5pPr marL="4876861" indent="0">
              <a:buNone/>
              <a:defRPr sz="4267" b="1"/>
            </a:lvl5pPr>
            <a:lvl6pPr marL="6096076" indent="0">
              <a:buNone/>
              <a:defRPr sz="4267" b="1"/>
            </a:lvl6pPr>
            <a:lvl7pPr marL="7315291" indent="0">
              <a:buNone/>
              <a:defRPr sz="4267" b="1"/>
            </a:lvl7pPr>
            <a:lvl8pPr marL="8534507" indent="0">
              <a:buNone/>
              <a:defRPr sz="4267" b="1"/>
            </a:lvl8pPr>
            <a:lvl9pPr marL="9753722" indent="0">
              <a:buNone/>
              <a:defRPr sz="4267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9764" y="6680200"/>
            <a:ext cx="13756114" cy="982556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61611" y="4483101"/>
            <a:ext cx="13823860" cy="2197099"/>
          </a:xfrm>
        </p:spPr>
        <p:txBody>
          <a:bodyPr anchor="b"/>
          <a:lstStyle>
            <a:lvl1pPr marL="0" indent="0">
              <a:buNone/>
              <a:defRPr sz="6400" b="1"/>
            </a:lvl1pPr>
            <a:lvl2pPr marL="1219215" indent="0">
              <a:buNone/>
              <a:defRPr sz="5333" b="1"/>
            </a:lvl2pPr>
            <a:lvl3pPr marL="2438430" indent="0">
              <a:buNone/>
              <a:defRPr sz="4800" b="1"/>
            </a:lvl3pPr>
            <a:lvl4pPr marL="3657646" indent="0">
              <a:buNone/>
              <a:defRPr sz="4267" b="1"/>
            </a:lvl4pPr>
            <a:lvl5pPr marL="4876861" indent="0">
              <a:buNone/>
              <a:defRPr sz="4267" b="1"/>
            </a:lvl5pPr>
            <a:lvl6pPr marL="6096076" indent="0">
              <a:buNone/>
              <a:defRPr sz="4267" b="1"/>
            </a:lvl6pPr>
            <a:lvl7pPr marL="7315291" indent="0">
              <a:buNone/>
              <a:defRPr sz="4267" b="1"/>
            </a:lvl7pPr>
            <a:lvl8pPr marL="8534507" indent="0">
              <a:buNone/>
              <a:defRPr sz="4267" b="1"/>
            </a:lvl8pPr>
            <a:lvl9pPr marL="9753722" indent="0">
              <a:buNone/>
              <a:defRPr sz="4267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61611" y="6680200"/>
            <a:ext cx="13823860" cy="982556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7539-C95D-7345-A76F-552D695DACB2}" type="datetimeFigureOut">
              <a:rPr lang="en-US" smtClean="0"/>
              <a:t>6/23/21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D3BB-0D94-B940-812E-477353B05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322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7539-C95D-7345-A76F-552D695DACB2}" type="datetimeFigureOut">
              <a:rPr lang="en-US" smtClean="0"/>
              <a:t>6/23/21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D3BB-0D94-B940-812E-477353B05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90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7539-C95D-7345-A76F-552D695DACB2}" type="datetimeFigureOut">
              <a:rPr lang="en-US" smtClean="0"/>
              <a:t>6/23/21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D3BB-0D94-B940-812E-477353B05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407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764" y="1219200"/>
            <a:ext cx="10487502" cy="4267200"/>
          </a:xfrm>
        </p:spPr>
        <p:txBody>
          <a:bodyPr anchor="b"/>
          <a:lstStyle>
            <a:lvl1pPr>
              <a:defRPr sz="85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823860" y="2633135"/>
            <a:ext cx="16461611" cy="12996333"/>
          </a:xfrm>
        </p:spPr>
        <p:txBody>
          <a:bodyPr/>
          <a:lstStyle>
            <a:lvl1pPr>
              <a:defRPr sz="8533"/>
            </a:lvl1pPr>
            <a:lvl2pPr>
              <a:defRPr sz="7467"/>
            </a:lvl2pPr>
            <a:lvl3pPr>
              <a:defRPr sz="6400"/>
            </a:lvl3pPr>
            <a:lvl4pPr>
              <a:defRPr sz="5333"/>
            </a:lvl4pPr>
            <a:lvl5pPr>
              <a:defRPr sz="5333"/>
            </a:lvl5pPr>
            <a:lvl6pPr>
              <a:defRPr sz="5333"/>
            </a:lvl6pPr>
            <a:lvl7pPr>
              <a:defRPr sz="5333"/>
            </a:lvl7pPr>
            <a:lvl8pPr>
              <a:defRPr sz="5333"/>
            </a:lvl8pPr>
            <a:lvl9pPr>
              <a:defRPr sz="533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9764" y="5486400"/>
            <a:ext cx="10487502" cy="10164235"/>
          </a:xfrm>
        </p:spPr>
        <p:txBody>
          <a:bodyPr/>
          <a:lstStyle>
            <a:lvl1pPr marL="0" indent="0">
              <a:buNone/>
              <a:defRPr sz="4267"/>
            </a:lvl1pPr>
            <a:lvl2pPr marL="1219215" indent="0">
              <a:buNone/>
              <a:defRPr sz="3733"/>
            </a:lvl2pPr>
            <a:lvl3pPr marL="2438430" indent="0">
              <a:buNone/>
              <a:defRPr sz="3200"/>
            </a:lvl3pPr>
            <a:lvl4pPr marL="3657646" indent="0">
              <a:buNone/>
              <a:defRPr sz="2667"/>
            </a:lvl4pPr>
            <a:lvl5pPr marL="4876861" indent="0">
              <a:buNone/>
              <a:defRPr sz="2667"/>
            </a:lvl5pPr>
            <a:lvl6pPr marL="6096076" indent="0">
              <a:buNone/>
              <a:defRPr sz="2667"/>
            </a:lvl6pPr>
            <a:lvl7pPr marL="7315291" indent="0">
              <a:buNone/>
              <a:defRPr sz="2667"/>
            </a:lvl7pPr>
            <a:lvl8pPr marL="8534507" indent="0">
              <a:buNone/>
              <a:defRPr sz="2667"/>
            </a:lvl8pPr>
            <a:lvl9pPr marL="9753722" indent="0">
              <a:buNone/>
              <a:defRPr sz="266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7539-C95D-7345-A76F-552D695DACB2}" type="datetimeFigureOut">
              <a:rPr lang="en-US" smtClean="0"/>
              <a:t>6/23/21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D3BB-0D94-B940-812E-477353B05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277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764" y="1219200"/>
            <a:ext cx="10487502" cy="4267200"/>
          </a:xfrm>
        </p:spPr>
        <p:txBody>
          <a:bodyPr anchor="b"/>
          <a:lstStyle>
            <a:lvl1pPr>
              <a:defRPr sz="85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823860" y="2633135"/>
            <a:ext cx="16461611" cy="12996333"/>
          </a:xfrm>
        </p:spPr>
        <p:txBody>
          <a:bodyPr anchor="t"/>
          <a:lstStyle>
            <a:lvl1pPr marL="0" indent="0">
              <a:buNone/>
              <a:defRPr sz="8533"/>
            </a:lvl1pPr>
            <a:lvl2pPr marL="1219215" indent="0">
              <a:buNone/>
              <a:defRPr sz="7467"/>
            </a:lvl2pPr>
            <a:lvl3pPr marL="2438430" indent="0">
              <a:buNone/>
              <a:defRPr sz="6400"/>
            </a:lvl3pPr>
            <a:lvl4pPr marL="3657646" indent="0">
              <a:buNone/>
              <a:defRPr sz="5333"/>
            </a:lvl4pPr>
            <a:lvl5pPr marL="4876861" indent="0">
              <a:buNone/>
              <a:defRPr sz="5333"/>
            </a:lvl5pPr>
            <a:lvl6pPr marL="6096076" indent="0">
              <a:buNone/>
              <a:defRPr sz="5333"/>
            </a:lvl6pPr>
            <a:lvl7pPr marL="7315291" indent="0">
              <a:buNone/>
              <a:defRPr sz="5333"/>
            </a:lvl7pPr>
            <a:lvl8pPr marL="8534507" indent="0">
              <a:buNone/>
              <a:defRPr sz="5333"/>
            </a:lvl8pPr>
            <a:lvl9pPr marL="9753722" indent="0">
              <a:buNone/>
              <a:defRPr sz="53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9764" y="5486400"/>
            <a:ext cx="10487502" cy="10164235"/>
          </a:xfrm>
        </p:spPr>
        <p:txBody>
          <a:bodyPr/>
          <a:lstStyle>
            <a:lvl1pPr marL="0" indent="0">
              <a:buNone/>
              <a:defRPr sz="4267"/>
            </a:lvl1pPr>
            <a:lvl2pPr marL="1219215" indent="0">
              <a:buNone/>
              <a:defRPr sz="3733"/>
            </a:lvl2pPr>
            <a:lvl3pPr marL="2438430" indent="0">
              <a:buNone/>
              <a:defRPr sz="3200"/>
            </a:lvl3pPr>
            <a:lvl4pPr marL="3657646" indent="0">
              <a:buNone/>
              <a:defRPr sz="2667"/>
            </a:lvl4pPr>
            <a:lvl5pPr marL="4876861" indent="0">
              <a:buNone/>
              <a:defRPr sz="2667"/>
            </a:lvl5pPr>
            <a:lvl6pPr marL="6096076" indent="0">
              <a:buNone/>
              <a:defRPr sz="2667"/>
            </a:lvl6pPr>
            <a:lvl7pPr marL="7315291" indent="0">
              <a:buNone/>
              <a:defRPr sz="2667"/>
            </a:lvl7pPr>
            <a:lvl8pPr marL="8534507" indent="0">
              <a:buNone/>
              <a:defRPr sz="2667"/>
            </a:lvl8pPr>
            <a:lvl9pPr marL="9753722" indent="0">
              <a:buNone/>
              <a:defRPr sz="266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07539-C95D-7345-A76F-552D695DACB2}" type="datetimeFigureOut">
              <a:rPr lang="en-US" smtClean="0"/>
              <a:t>6/23/21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D3BB-0D94-B940-812E-477353B05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442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5528" y="973668"/>
            <a:ext cx="2804570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5528" y="4868333"/>
            <a:ext cx="2804570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35527" y="16950268"/>
            <a:ext cx="7316272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07539-C95D-7345-A76F-552D695DACB2}" type="datetimeFigureOut">
              <a:rPr lang="en-US" smtClean="0"/>
              <a:t>6/23/21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71178" y="16950268"/>
            <a:ext cx="10974408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964964" y="16950268"/>
            <a:ext cx="7316272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1D3BB-0D94-B940-812E-477353B05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78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438430" rtl="0" eaLnBrk="1" latinLnBrk="0" hangingPunct="1">
        <a:lnSpc>
          <a:spcPct val="90000"/>
        </a:lnSpc>
        <a:spcBef>
          <a:spcPct val="0"/>
        </a:spcBef>
        <a:buNone/>
        <a:defRPr sz="117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608" indent="-609608" algn="l" defTabSz="2438430" rtl="0" eaLnBrk="1" latinLnBrk="0" hangingPunct="1">
        <a:lnSpc>
          <a:spcPct val="90000"/>
        </a:lnSpc>
        <a:spcBef>
          <a:spcPts val="2667"/>
        </a:spcBef>
        <a:buFont typeface="Arial" panose="020B0604020202020204" pitchFamily="34" charset="0"/>
        <a:buChar char="•"/>
        <a:defRPr sz="7467" kern="1200">
          <a:solidFill>
            <a:schemeClr val="tx1"/>
          </a:solidFill>
          <a:latin typeface="+mn-lt"/>
          <a:ea typeface="+mn-ea"/>
          <a:cs typeface="+mn-cs"/>
        </a:defRPr>
      </a:lvl1pPr>
      <a:lvl2pPr marL="1828823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2pPr>
      <a:lvl3pPr marL="3048038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5333" kern="1200">
          <a:solidFill>
            <a:schemeClr val="tx1"/>
          </a:solidFill>
          <a:latin typeface="+mn-lt"/>
          <a:ea typeface="+mn-ea"/>
          <a:cs typeface="+mn-cs"/>
        </a:defRPr>
      </a:lvl3pPr>
      <a:lvl4pPr marL="4267253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469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705684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924899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9144114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10363330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15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430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646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61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076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291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4507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3722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hyperlink" Target="https://fonts.google.com/" TargetMode="External"/><Relationship Id="rId7" Type="http://schemas.openxmlformats.org/officeDocument/2006/relationships/image" Target="../media/image4.jpg"/><Relationship Id="rId2" Type="http://schemas.openxmlformats.org/officeDocument/2006/relationships/hyperlink" Target="https://unsplash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g"/><Relationship Id="rId5" Type="http://schemas.openxmlformats.org/officeDocument/2006/relationships/image" Target="../media/image5.jpg"/><Relationship Id="rId4" Type="http://schemas.openxmlformats.org/officeDocument/2006/relationships/hyperlink" Target="https://www.fontsquirrel.com/" TargetMode="External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775A96F-1560-C247-BC2C-84359B56D505}"/>
              </a:ext>
            </a:extLst>
          </p:cNvPr>
          <p:cNvSpPr/>
          <p:nvPr/>
        </p:nvSpPr>
        <p:spPr>
          <a:xfrm>
            <a:off x="-63466" y="2"/>
            <a:ext cx="32643691" cy="18287998"/>
          </a:xfrm>
          <a:prstGeom prst="rect">
            <a:avLst/>
          </a:prstGeom>
          <a:solidFill>
            <a:srgbClr val="324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ja" sz="3600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9A08A67-5926-5747-9DA2-A0DC60932BB1}"/>
              </a:ext>
            </a:extLst>
          </p:cNvPr>
          <p:cNvSpPr/>
          <p:nvPr/>
        </p:nvSpPr>
        <p:spPr>
          <a:xfrm>
            <a:off x="2377" y="35792228"/>
            <a:ext cx="65031940" cy="783772"/>
          </a:xfrm>
          <a:prstGeom prst="rect">
            <a:avLst/>
          </a:prstGeom>
          <a:solidFill>
            <a:srgbClr val="FE7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ja" sz="3600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F75DD9E-D2D8-D742-BE89-234CB356422E}"/>
              </a:ext>
            </a:extLst>
          </p:cNvPr>
          <p:cNvSpPr/>
          <p:nvPr/>
        </p:nvSpPr>
        <p:spPr>
          <a:xfrm>
            <a:off x="-63466" y="0"/>
            <a:ext cx="32643692" cy="42948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ja" sz="3600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6243476-64F2-3E47-9F9B-7E1FB616D4A5}"/>
              </a:ext>
            </a:extLst>
          </p:cNvPr>
          <p:cNvSpPr/>
          <p:nvPr/>
        </p:nvSpPr>
        <p:spPr>
          <a:xfrm>
            <a:off x="6901814" y="10791685"/>
            <a:ext cx="8817158" cy="1639454"/>
          </a:xfrm>
          <a:prstGeom prst="rect">
            <a:avLst/>
          </a:prstGeom>
          <a:solidFill>
            <a:srgbClr val="00A5C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ja" sz="3600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0098E1E-0788-D444-A7EF-8CB2440D6C26}"/>
              </a:ext>
            </a:extLst>
          </p:cNvPr>
          <p:cNvSpPr txBox="1">
            <a:spLocks/>
          </p:cNvSpPr>
          <p:nvPr/>
        </p:nvSpPr>
        <p:spPr>
          <a:xfrm>
            <a:off x="-3" y="5078579"/>
            <a:ext cx="32515176" cy="5607662"/>
          </a:xfrm>
          <a:prstGeom prst="rect">
            <a:avLst/>
          </a:prstGeom>
        </p:spPr>
        <p:txBody>
          <a:bodyPr vert="horz" lIns="182880" tIns="91440" rIns="182880" bIns="91440" rtlCol="0" anchor="ctr">
            <a:noAutofit/>
          </a:bodyPr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/>
            <a:r>
              <a:rPr lang="en-US" altLang="ja" sz="16000" b="1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YouTube</a:t>
            </a:r>
            <a:br>
              <a:rPr lang="ja" altLang="en-US" sz="32000" b="1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</a:rPr>
            </a:br>
            <a:r>
              <a:rPr lang="ja" altLang="en-US" sz="16000" b="1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ビジネス用テンプレート</a:t>
            </a:r>
            <a:r>
              <a:rPr lang="en-US" altLang="ja" sz="16000" b="1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10</a:t>
            </a:r>
            <a:r>
              <a:rPr lang="ja" altLang="en-US" sz="16000" b="1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選</a:t>
            </a:r>
          </a:p>
        </p:txBody>
      </p:sp>
      <p:pic>
        <p:nvPicPr>
          <p:cNvPr id="15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001860B6-B213-C744-89AF-A83520829E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6471" y="922954"/>
            <a:ext cx="6305200" cy="2448896"/>
          </a:xfrm>
          <a:prstGeom prst="rect">
            <a:avLst/>
          </a:prstGeom>
        </p:spPr>
      </p:pic>
      <p:pic>
        <p:nvPicPr>
          <p:cNvPr id="16" name="Picture 25">
            <a:extLst>
              <a:ext uri="{FF2B5EF4-FFF2-40B4-BE49-F238E27FC236}">
                <a16:creationId xmlns:a16="http://schemas.microsoft.com/office/drawing/2014/main" id="{19034CA9-FD15-3148-9106-074DD9F9E9C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9683186" y="13863011"/>
            <a:ext cx="6040810" cy="339880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" name="Picture 29">
            <a:extLst>
              <a:ext uri="{FF2B5EF4-FFF2-40B4-BE49-F238E27FC236}">
                <a16:creationId xmlns:a16="http://schemas.microsoft.com/office/drawing/2014/main" id="{C4106DC7-56B2-F14C-B317-12A1AACDEEE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562164" y="13863012"/>
            <a:ext cx="6054726" cy="340713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8" name="Picture 30">
            <a:extLst>
              <a:ext uri="{FF2B5EF4-FFF2-40B4-BE49-F238E27FC236}">
                <a16:creationId xmlns:a16="http://schemas.microsoft.com/office/drawing/2014/main" id="{0A402BE4-7D0F-E444-B748-F884A879429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3101853" y="13819822"/>
            <a:ext cx="6096368" cy="344199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9" name="Picture 28">
            <a:extLst>
              <a:ext uri="{FF2B5EF4-FFF2-40B4-BE49-F238E27FC236}">
                <a16:creationId xmlns:a16="http://schemas.microsoft.com/office/drawing/2014/main" id="{B80C141D-33F7-4B45-8628-9341732DFD1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26208960" y="13863011"/>
            <a:ext cx="6038798" cy="339880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0" name="Picture 27">
            <a:extLst>
              <a:ext uri="{FF2B5EF4-FFF2-40B4-BE49-F238E27FC236}">
                <a16:creationId xmlns:a16="http://schemas.microsoft.com/office/drawing/2014/main" id="{56853081-1920-284E-B43F-1E5B94656DC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232830" y="13863011"/>
            <a:ext cx="5844370" cy="340713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C055799C-C352-ED42-A36D-978589549C03}"/>
              </a:ext>
            </a:extLst>
          </p:cNvPr>
          <p:cNvSpPr txBox="1">
            <a:spLocks/>
          </p:cNvSpPr>
          <p:nvPr/>
        </p:nvSpPr>
        <p:spPr>
          <a:xfrm>
            <a:off x="-128517" y="10853819"/>
            <a:ext cx="32515176" cy="1639454"/>
          </a:xfrm>
          <a:prstGeom prst="rect">
            <a:avLst/>
          </a:prstGeom>
        </p:spPr>
        <p:txBody>
          <a:bodyPr vert="horz" lIns="182880" tIns="91440" rIns="182880" bIns="91440" rtlCol="0" anchor="ctr">
            <a:noAutofit/>
          </a:bodyPr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/>
            <a:r>
              <a:rPr lang="ja" altLang="en-US" sz="4000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パート</a:t>
            </a:r>
            <a:r>
              <a:rPr lang="en-US" altLang="ja" sz="4000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1</a:t>
            </a:r>
            <a:r>
              <a:rPr lang="ja" altLang="en-US" sz="4000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：バナーテンプレート</a:t>
            </a:r>
            <a:r>
              <a:rPr lang="en-US" altLang="ja" sz="4000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5</a:t>
            </a:r>
            <a:r>
              <a:rPr lang="ja" altLang="en-US" sz="4000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種        パート</a:t>
            </a:r>
            <a:r>
              <a:rPr lang="en-US" altLang="ja" sz="4000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2</a:t>
            </a:r>
            <a:r>
              <a:rPr lang="ja" altLang="en-US" sz="4000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：サムネイルテンプレート</a:t>
            </a:r>
            <a:r>
              <a:rPr lang="en-US" altLang="ja" sz="4000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5</a:t>
            </a:r>
            <a:r>
              <a:rPr lang="ja" altLang="en-US" sz="4000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種 </a:t>
            </a:r>
          </a:p>
        </p:txBody>
      </p:sp>
    </p:spTree>
    <p:extLst>
      <p:ext uri="{BB962C8B-B14F-4D97-AF65-F5344CB8AC3E}">
        <p14:creationId xmlns:p14="http://schemas.microsoft.com/office/powerpoint/2010/main" val="29378325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A computer&#10;&#10;Description automatically generated">
            <a:extLst>
              <a:ext uri="{FF2B5EF4-FFF2-40B4-BE49-F238E27FC236}">
                <a16:creationId xmlns:a16="http://schemas.microsoft.com/office/drawing/2014/main" id="{AA2F2E3C-BBFF-E746-A03F-381FB6D5FD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38" t="12775" r="209" b="12706"/>
          <a:stretch/>
        </p:blipFill>
        <p:spPr>
          <a:xfrm>
            <a:off x="7317" y="0"/>
            <a:ext cx="32509446" cy="1828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A00362E-D01F-6F41-870A-E1DCACC216C0}"/>
              </a:ext>
            </a:extLst>
          </p:cNvPr>
          <p:cNvSpPr/>
          <p:nvPr/>
        </p:nvSpPr>
        <p:spPr>
          <a:xfrm>
            <a:off x="15210539" y="0"/>
            <a:ext cx="17306224" cy="18288000"/>
          </a:xfrm>
          <a:prstGeom prst="rect">
            <a:avLst/>
          </a:prstGeom>
          <a:solidFill>
            <a:srgbClr val="2B3D51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07534D-E1A0-1C44-9092-11A102B8473E}"/>
              </a:ext>
            </a:extLst>
          </p:cNvPr>
          <p:cNvCxnSpPr>
            <a:cxnSpLocks/>
          </p:cNvCxnSpPr>
          <p:nvPr/>
        </p:nvCxnSpPr>
        <p:spPr>
          <a:xfrm>
            <a:off x="14646508" y="0"/>
            <a:ext cx="0" cy="18288000"/>
          </a:xfrm>
          <a:prstGeom prst="line">
            <a:avLst/>
          </a:prstGeom>
          <a:ln w="127000">
            <a:solidFill>
              <a:srgbClr val="002060">
                <a:alpha val="4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6CE068E-CE9D-5948-A98E-959F36E35212}"/>
              </a:ext>
            </a:extLst>
          </p:cNvPr>
          <p:cNvCxnSpPr>
            <a:cxnSpLocks/>
          </p:cNvCxnSpPr>
          <p:nvPr/>
        </p:nvCxnSpPr>
        <p:spPr>
          <a:xfrm>
            <a:off x="14366411" y="0"/>
            <a:ext cx="0" cy="18288000"/>
          </a:xfrm>
          <a:prstGeom prst="line">
            <a:avLst/>
          </a:prstGeom>
          <a:ln w="127000">
            <a:solidFill>
              <a:srgbClr val="002060">
                <a:alpha val="3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01DEFF6-8434-8F41-88A8-9839E114616A}"/>
              </a:ext>
            </a:extLst>
          </p:cNvPr>
          <p:cNvCxnSpPr>
            <a:cxnSpLocks/>
          </p:cNvCxnSpPr>
          <p:nvPr/>
        </p:nvCxnSpPr>
        <p:spPr>
          <a:xfrm>
            <a:off x="14948807" y="0"/>
            <a:ext cx="0" cy="18288000"/>
          </a:xfrm>
          <a:prstGeom prst="line">
            <a:avLst/>
          </a:prstGeom>
          <a:ln w="127000">
            <a:solidFill>
              <a:srgbClr val="002060">
                <a:alpha val="5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62D3A6B-9737-864F-92D7-17D649072912}"/>
              </a:ext>
            </a:extLst>
          </p:cNvPr>
          <p:cNvCxnSpPr>
            <a:cxnSpLocks/>
          </p:cNvCxnSpPr>
          <p:nvPr/>
        </p:nvCxnSpPr>
        <p:spPr>
          <a:xfrm>
            <a:off x="14116214" y="0"/>
            <a:ext cx="0" cy="18288000"/>
          </a:xfrm>
          <a:prstGeom prst="line">
            <a:avLst/>
          </a:prstGeom>
          <a:ln w="127000">
            <a:solidFill>
              <a:srgbClr val="002060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6DE5E30-3E03-4243-8BF0-9F7720C9F709}"/>
              </a:ext>
            </a:extLst>
          </p:cNvPr>
          <p:cNvSpPr txBox="1"/>
          <p:nvPr/>
        </p:nvSpPr>
        <p:spPr>
          <a:xfrm>
            <a:off x="16658517" y="7420449"/>
            <a:ext cx="154369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ja" sz="12000" b="1" i="0" u="none" spc="300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VECTOR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3D2E2C-0940-924F-A3C5-8FEA88C84DAF}"/>
              </a:ext>
            </a:extLst>
          </p:cNvPr>
          <p:cNvSpPr txBox="1"/>
          <p:nvPr/>
        </p:nvSpPr>
        <p:spPr>
          <a:xfrm>
            <a:off x="16768245" y="9373679"/>
            <a:ext cx="154369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ja" sz="4400" b="0" i="0" u="none" spc="30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rial" panose="020B0604020202020204" pitchFamily="34" charset="0"/>
                <a:sym typeface="Arial" panose="020B0604020202020204" pitchFamily="34" charset="0"/>
              </a:rPr>
              <a:t>営業＆マーケティング</a:t>
            </a:r>
          </a:p>
        </p:txBody>
      </p:sp>
    </p:spTree>
    <p:extLst>
      <p:ext uri="{BB962C8B-B14F-4D97-AF65-F5344CB8AC3E}">
        <p14:creationId xmlns:p14="http://schemas.microsoft.com/office/powerpoint/2010/main" val="37806145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1E2354A-4326-7846-87A4-50AB2B9465E8}"/>
              </a:ext>
            </a:extLst>
          </p:cNvPr>
          <p:cNvSpPr/>
          <p:nvPr/>
        </p:nvSpPr>
        <p:spPr>
          <a:xfrm>
            <a:off x="-19334" y="0"/>
            <a:ext cx="32555431" cy="1828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 dirty="0">
              <a:highlight>
                <a:srgbClr val="FF0201"/>
              </a:highlight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C7CC7F-5E2C-0E43-ABF4-EA4B34274A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9000"/>
          </a:blip>
          <a:srcRect b="15729"/>
          <a:stretch/>
        </p:blipFill>
        <p:spPr>
          <a:xfrm>
            <a:off x="7317" y="0"/>
            <a:ext cx="32502129" cy="1828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ADBE8C0-D15F-3F49-BE02-E339E144110A}"/>
              </a:ext>
            </a:extLst>
          </p:cNvPr>
          <p:cNvSpPr/>
          <p:nvPr/>
        </p:nvSpPr>
        <p:spPr>
          <a:xfrm>
            <a:off x="-19334" y="6954618"/>
            <a:ext cx="3255543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ja" sz="14000" b="1" i="0" u="none" spc="300" dirty="0">
                <a:solidFill>
                  <a:schemeClr val="bg1"/>
                </a:solidFill>
                <a:latin typeface="Avenir Next" charset="0"/>
                <a:ea typeface="Noto Sans CJK JP" panose="020B0500000000000000" pitchFamily="34" charset="-128"/>
                <a:cs typeface="Avenir Next" charset="0"/>
                <a:sym typeface="Avenir Next" charset="0"/>
              </a:rPr>
              <a:t>Tech Tuesday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F448BBA-9BA3-A34F-8951-CA3B5848F9FB}"/>
              </a:ext>
            </a:extLst>
          </p:cNvPr>
          <p:cNvSpPr/>
          <p:nvPr/>
        </p:nvSpPr>
        <p:spPr>
          <a:xfrm>
            <a:off x="-19334" y="9384267"/>
            <a:ext cx="32555431" cy="1588533"/>
          </a:xfrm>
          <a:prstGeom prst="rect">
            <a:avLst/>
          </a:prstGeom>
          <a:solidFill>
            <a:srgbClr val="4C6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 dirty="0">
              <a:highlight>
                <a:srgbClr val="FF0201"/>
              </a:highlight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028A85C-5221-1645-B688-6F815032ADC6}"/>
              </a:ext>
            </a:extLst>
          </p:cNvPr>
          <p:cNvSpPr/>
          <p:nvPr/>
        </p:nvSpPr>
        <p:spPr>
          <a:xfrm>
            <a:off x="-19334" y="9738650"/>
            <a:ext cx="325554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ja" sz="5400" b="1" i="0" u="none" spc="30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最新テクノロジーを丁寧に解説</a:t>
            </a:r>
          </a:p>
        </p:txBody>
      </p:sp>
    </p:spTree>
    <p:extLst>
      <p:ext uri="{BB962C8B-B14F-4D97-AF65-F5344CB8AC3E}">
        <p14:creationId xmlns:p14="http://schemas.microsoft.com/office/powerpoint/2010/main" val="24552114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DA0C096-2DFA-C543-AED2-534F1EDA58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b="15637"/>
          <a:stretch/>
        </p:blipFill>
        <p:spPr>
          <a:xfrm>
            <a:off x="-1" y="0"/>
            <a:ext cx="32516763" cy="1828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40223A4-E38D-054F-BB25-D7F4D9695B98}"/>
              </a:ext>
            </a:extLst>
          </p:cNvPr>
          <p:cNvSpPr/>
          <p:nvPr/>
        </p:nvSpPr>
        <p:spPr>
          <a:xfrm>
            <a:off x="0" y="0"/>
            <a:ext cx="32516763" cy="18288000"/>
          </a:xfrm>
          <a:prstGeom prst="rect">
            <a:avLst/>
          </a:prstGeom>
          <a:solidFill>
            <a:schemeClr val="bg1">
              <a:lumMod val="85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6CFB45-78F9-DD48-AADF-232E272A27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02742" y="4242489"/>
            <a:ext cx="18800386" cy="5206311"/>
          </a:xfrm>
        </p:spPr>
        <p:txBody>
          <a:bodyPr>
            <a:normAutofit/>
          </a:bodyPr>
          <a:lstStyle/>
          <a:p>
            <a:pPr algn="l" rtl="0"/>
            <a:r>
              <a:rPr lang="ja" sz="21334" b="1" i="0" u="none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サムネイル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659847-46E9-A148-82FA-D7508E5388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2956" y="6265333"/>
            <a:ext cx="4097867" cy="287866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A2BAC99-14AC-9648-97F3-AD9DD1849895}"/>
              </a:ext>
            </a:extLst>
          </p:cNvPr>
          <p:cNvSpPr/>
          <p:nvPr/>
        </p:nvSpPr>
        <p:spPr>
          <a:xfrm>
            <a:off x="6580859" y="9996025"/>
            <a:ext cx="19355044" cy="2370146"/>
          </a:xfrm>
          <a:prstGeom prst="rect">
            <a:avLst/>
          </a:prstGeom>
          <a:solidFill>
            <a:srgbClr val="00A5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C735596-93AE-294A-AB2D-612CE633E023}"/>
              </a:ext>
            </a:extLst>
          </p:cNvPr>
          <p:cNvSpPr txBox="1">
            <a:spLocks/>
          </p:cNvSpPr>
          <p:nvPr/>
        </p:nvSpPr>
        <p:spPr>
          <a:xfrm>
            <a:off x="6858188" y="10667999"/>
            <a:ext cx="18800386" cy="12192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243843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ja" sz="9600" b="0" i="0" u="none" spc="300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Medium" charset="0"/>
                <a:sym typeface="Avenir Next Medium" charset="0"/>
              </a:rPr>
              <a:t>パート2のファイルをご覧ください</a:t>
            </a:r>
          </a:p>
        </p:txBody>
      </p:sp>
    </p:spTree>
    <p:extLst>
      <p:ext uri="{BB962C8B-B14F-4D97-AF65-F5344CB8AC3E}">
        <p14:creationId xmlns:p14="http://schemas.microsoft.com/office/powerpoint/2010/main" val="4154075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DA0C096-2DFA-C543-AED2-534F1EDA58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b="15637"/>
          <a:stretch/>
        </p:blipFill>
        <p:spPr>
          <a:xfrm>
            <a:off x="-1" y="0"/>
            <a:ext cx="32516763" cy="1828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40223A4-E38D-054F-BB25-D7F4D9695B98}"/>
              </a:ext>
            </a:extLst>
          </p:cNvPr>
          <p:cNvSpPr/>
          <p:nvPr/>
        </p:nvSpPr>
        <p:spPr>
          <a:xfrm>
            <a:off x="0" y="0"/>
            <a:ext cx="32516763" cy="18288000"/>
          </a:xfrm>
          <a:prstGeom prst="rect">
            <a:avLst/>
          </a:prstGeom>
          <a:solidFill>
            <a:schemeClr val="bg1">
              <a:lumMod val="85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219DCD7-36A4-8E4A-87AB-AE59F552FA74}"/>
              </a:ext>
            </a:extLst>
          </p:cNvPr>
          <p:cNvSpPr/>
          <p:nvPr/>
        </p:nvSpPr>
        <p:spPr>
          <a:xfrm>
            <a:off x="10089997" y="6487747"/>
            <a:ext cx="6073743" cy="60737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026BB4E-4BD4-294A-8E17-08D8DBB62D97}"/>
              </a:ext>
            </a:extLst>
          </p:cNvPr>
          <p:cNvSpPr txBox="1">
            <a:spLocks/>
          </p:cNvSpPr>
          <p:nvPr/>
        </p:nvSpPr>
        <p:spPr>
          <a:xfrm>
            <a:off x="12055395" y="9194046"/>
            <a:ext cx="1448554" cy="244824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243843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ja" sz="25000" b="1" i="0" u="none" spc="-300" baseline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659847-46E9-A148-82FA-D7508E5388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4296" y="8271479"/>
            <a:ext cx="3475635" cy="244156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6CFB45-78F9-DD48-AADF-232E272A27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53028" y="5826603"/>
            <a:ext cx="12148080" cy="6734887"/>
          </a:xfrm>
        </p:spPr>
        <p:txBody>
          <a:bodyPr>
            <a:normAutofit/>
          </a:bodyPr>
          <a:lstStyle/>
          <a:p>
            <a:pPr algn="l" rtl="0"/>
            <a:r>
              <a:rPr lang="ja" sz="15000" b="1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YouTube</a:t>
            </a:r>
            <a:br>
              <a:rPr lang="ja" sz="15000" b="1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</a:rPr>
            </a:br>
            <a:r>
              <a:rPr lang="ja" sz="15000" b="1" i="0" u="none" spc="300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バナー</a:t>
            </a:r>
            <a:br>
              <a:rPr lang="ja" sz="15000" b="1" spc="3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</a:rPr>
            </a:br>
            <a:r>
              <a:rPr lang="ja" sz="15000" b="1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テンプレート</a:t>
            </a:r>
          </a:p>
        </p:txBody>
      </p:sp>
    </p:spTree>
    <p:extLst>
      <p:ext uri="{BB962C8B-B14F-4D97-AF65-F5344CB8AC3E}">
        <p14:creationId xmlns:p14="http://schemas.microsoft.com/office/powerpoint/2010/main" val="2692291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8E2F28C-ECDE-6044-A741-546479D5658C}"/>
              </a:ext>
            </a:extLst>
          </p:cNvPr>
          <p:cNvSpPr txBox="1"/>
          <p:nvPr/>
        </p:nvSpPr>
        <p:spPr>
          <a:xfrm>
            <a:off x="2398712" y="5463240"/>
            <a:ext cx="10970318" cy="12562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ct val="150000"/>
              </a:lnSpc>
            </a:pP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これから新しいバナーとサムネイルを作成してYouTube</a:t>
            </a:r>
            <a:r>
              <a:rPr lang="en-US" alt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 </a:t>
            </a: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チャンネルページをカスタマイズされる上でのヒントと</a:t>
            </a:r>
            <a:br>
              <a:rPr lang="en-US" alt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</a:b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なるように、各テンプレートにはテキストボックスと</a:t>
            </a: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Unsplash.com（英語）</a:t>
            </a: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のフェアユースのストック写真を配置しました。</a:t>
            </a:r>
            <a:r>
              <a:rPr lang="ja-JP" altLang="en-US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文面</a:t>
            </a: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や画像を変更し、独自のコンテンツに置き換えて、テンプレートを最大限に活用してください。 </a:t>
            </a:r>
            <a:br>
              <a:rPr lang="ja" sz="3200" dirty="0"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</a:rPr>
            </a:br>
            <a:endParaRPr lang="ja" sz="3200" dirty="0">
              <a:latin typeface="Noto Sans CJK JP" panose="020B0500000000000000" pitchFamily="34" charset="-128"/>
              <a:ea typeface="Noto Sans CJK JP" panose="020B0500000000000000" pitchFamily="34" charset="-128"/>
              <a:cs typeface="Avenir Next" charset="0"/>
            </a:endParaRPr>
          </a:p>
          <a:p>
            <a:pPr algn="l" rtl="0">
              <a:lnSpc>
                <a:spcPct val="150000"/>
              </a:lnSpc>
            </a:pPr>
            <a:r>
              <a:rPr lang="ja" sz="3200" b="0" i="0" u="none" baseline="0" dirty="0">
                <a:solidFill>
                  <a:srgbClr val="FF020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画像の差し替え：</a:t>
            </a: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図を右クリック＞［図の変更］</a:t>
            </a:r>
          </a:p>
          <a:p>
            <a:pPr algn="l" rtl="0">
              <a:lnSpc>
                <a:spcPct val="150000"/>
              </a:lnSpc>
            </a:pPr>
            <a:r>
              <a:rPr lang="ja" sz="3200" b="0" i="0" u="none" baseline="0" dirty="0">
                <a:solidFill>
                  <a:srgbClr val="FF020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背景色の変更：</a:t>
            </a: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背景を右クリック＞［背景の書式設定］</a:t>
            </a:r>
          </a:p>
          <a:p>
            <a:pPr algn="l" rtl="0">
              <a:lnSpc>
                <a:spcPct val="150000"/>
              </a:lnSpc>
            </a:pPr>
            <a:r>
              <a:rPr lang="ja" sz="3200" b="0" i="0" u="none" baseline="0" dirty="0">
                <a:solidFill>
                  <a:srgbClr val="FF020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図のレイヤーの変更：</a:t>
            </a: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図を選択＞［図の形式］タブ＞</a:t>
            </a:r>
            <a:br>
              <a:rPr lang="en-US" alt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</a:b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［背面へ移動］または［前面へ移動］</a:t>
            </a:r>
          </a:p>
          <a:p>
            <a:pPr algn="l" rtl="0">
              <a:lnSpc>
                <a:spcPct val="150000"/>
              </a:lnSpc>
            </a:pPr>
            <a:r>
              <a:rPr lang="ja" sz="3200" b="0" i="0" u="none" baseline="0" dirty="0">
                <a:solidFill>
                  <a:srgbClr val="FF020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図の透明度の変更：</a:t>
            </a: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図を右クリック＞［図の書式設定］＞［図の透明度］</a:t>
            </a:r>
          </a:p>
          <a:p>
            <a:pPr algn="l" rtl="0">
              <a:lnSpc>
                <a:spcPct val="150000"/>
              </a:lnSpc>
            </a:pPr>
            <a:endParaRPr lang="ja" sz="3200" dirty="0">
              <a:latin typeface="Noto Sans CJK JP" panose="020B0500000000000000" pitchFamily="34" charset="-128"/>
              <a:ea typeface="Noto Sans CJK JP" panose="020B0500000000000000" pitchFamily="34" charset="-128"/>
              <a:cs typeface="Avenir Next" charset="0"/>
            </a:endParaRPr>
          </a:p>
          <a:p>
            <a:pPr algn="l" rtl="0">
              <a:lnSpc>
                <a:spcPct val="150000"/>
              </a:lnSpc>
            </a:pP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Google Fonts（英語）</a:t>
            </a: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や</a:t>
            </a: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Font Squirrel（英語）</a:t>
            </a: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などの</a:t>
            </a:r>
            <a:br>
              <a:rPr lang="en-US" alt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</a:b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ウェブサイトから無料のフォントをダウンロードして、</a:t>
            </a:r>
            <a:br>
              <a:rPr lang="en-US" alt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</a:b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テンプレートをさらにカスタマイズできます。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D9D5FD7-8B60-FF42-ADAB-6F581E1F3372}"/>
              </a:ext>
            </a:extLst>
          </p:cNvPr>
          <p:cNvSpPr txBox="1"/>
          <p:nvPr/>
        </p:nvSpPr>
        <p:spPr>
          <a:xfrm>
            <a:off x="2398712" y="2063525"/>
            <a:ext cx="11652567" cy="2999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ct val="120000"/>
              </a:lnSpc>
            </a:pPr>
            <a:r>
              <a:rPr lang="ja" sz="5400" b="1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YouTube</a:t>
            </a:r>
            <a:r>
              <a:rPr lang="en-US" altLang="ja" sz="5400" b="1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 </a:t>
            </a:r>
            <a:r>
              <a:rPr lang="ja" sz="5400" b="1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ビジネス用テンプレートをダウンロードしていただき、</a:t>
            </a:r>
            <a:br>
              <a:rPr lang="en-US" altLang="ja" sz="5400" b="1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</a:br>
            <a:r>
              <a:rPr lang="ja" sz="5400" b="1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ありがとうございます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4A22778-7EEA-CF41-88B9-AC4D776EDEA1}"/>
              </a:ext>
            </a:extLst>
          </p:cNvPr>
          <p:cNvSpPr txBox="1"/>
          <p:nvPr/>
        </p:nvSpPr>
        <p:spPr>
          <a:xfrm>
            <a:off x="15274190" y="12271577"/>
            <a:ext cx="8234468" cy="3248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ct val="150000"/>
              </a:lnSpc>
            </a:pPr>
            <a:r>
              <a:rPr lang="ja" sz="28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［ファイル］＞［エクスポート］</a:t>
            </a:r>
            <a:br>
              <a:rPr lang="en-US" altLang="ja" sz="28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</a:br>
            <a:r>
              <a:rPr lang="ja" sz="28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＞保存フォルダを選択</a:t>
            </a:r>
            <a:br>
              <a:rPr lang="en-US" altLang="ja" sz="28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</a:br>
            <a:r>
              <a:rPr lang="ja" sz="28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＞ファイル形式としてJPEGを選択</a:t>
            </a:r>
            <a:br>
              <a:rPr lang="ja" sz="280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</a:rPr>
            </a:br>
            <a:r>
              <a:rPr lang="ja" sz="28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＞［現在のスライドのみ保存］を選択</a:t>
            </a:r>
            <a:br>
              <a:rPr lang="en-US" altLang="ja" sz="28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</a:br>
            <a:r>
              <a:rPr lang="ja" sz="28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＞幅：2560ピクセル、高さ：1440ピクセル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DE19F71-3B5E-DF45-ACC1-82C478B4261C}"/>
              </a:ext>
            </a:extLst>
          </p:cNvPr>
          <p:cNvSpPr txBox="1"/>
          <p:nvPr/>
        </p:nvSpPr>
        <p:spPr>
          <a:xfrm>
            <a:off x="15274190" y="11190127"/>
            <a:ext cx="12492945" cy="904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ct val="120000"/>
              </a:lnSpc>
            </a:pPr>
            <a:r>
              <a:rPr lang="ja" sz="4800" b="1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スライドを画像として保存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F353AD9A-DA9F-D842-B2F8-003459A6874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4778704" y="2063525"/>
            <a:ext cx="6653801" cy="374494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3F0237A-DB00-FD4D-9179-429010F7B8F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18107215" y="4565175"/>
            <a:ext cx="8136912" cy="45788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0520A83-C6EB-0846-888C-2189E32337E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24244038" y="3068801"/>
            <a:ext cx="5515937" cy="311428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D858B25-C3CC-F443-A258-09CFD195D8E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579" r="1029"/>
          <a:stretch/>
        </p:blipFill>
        <p:spPr>
          <a:xfrm>
            <a:off x="23508658" y="11361789"/>
            <a:ext cx="6130817" cy="170337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E3678B65-E3B7-CA48-8DE6-2C0C6FE96B6C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1755" r="1755"/>
          <a:stretch/>
        </p:blipFill>
        <p:spPr>
          <a:xfrm>
            <a:off x="23582138" y="13304864"/>
            <a:ext cx="6057337" cy="208276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E4C9B8AE-3DEF-0540-9678-45B07C75DF87}"/>
              </a:ext>
            </a:extLst>
          </p:cNvPr>
          <p:cNvSpPr/>
          <p:nvPr/>
        </p:nvSpPr>
        <p:spPr>
          <a:xfrm>
            <a:off x="14621048" y="10639016"/>
            <a:ext cx="15497003" cy="517577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22150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DA0C096-2DFA-C543-AED2-534F1EDA58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b="15637"/>
          <a:stretch/>
        </p:blipFill>
        <p:spPr>
          <a:xfrm>
            <a:off x="-1" y="0"/>
            <a:ext cx="32516763" cy="1828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40223A4-E38D-054F-BB25-D7F4D9695B98}"/>
              </a:ext>
            </a:extLst>
          </p:cNvPr>
          <p:cNvSpPr/>
          <p:nvPr/>
        </p:nvSpPr>
        <p:spPr>
          <a:xfrm>
            <a:off x="0" y="0"/>
            <a:ext cx="32516763" cy="18288000"/>
          </a:xfrm>
          <a:prstGeom prst="rect">
            <a:avLst/>
          </a:prstGeom>
          <a:solidFill>
            <a:schemeClr val="bg1">
              <a:lumMod val="85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6CFB45-78F9-DD48-AADF-232E272A27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68645" y="7564621"/>
            <a:ext cx="18800386" cy="2680825"/>
          </a:xfrm>
        </p:spPr>
        <p:txBody>
          <a:bodyPr>
            <a:normAutofit/>
          </a:bodyPr>
          <a:lstStyle/>
          <a:p>
            <a:pPr algn="l" rtl="0"/>
            <a:r>
              <a:rPr lang="ja" sz="15000" b="1" i="0" u="none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バナー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659847-46E9-A148-82FA-D7508E5388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3048" y="7465701"/>
            <a:ext cx="4097867" cy="2878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01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67447C-47BF-2D45-8C63-5EBABEECD8A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697814" y="4883865"/>
            <a:ext cx="16988665" cy="9562483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60E78759-70AB-6B48-9202-AF64FCBE6792}"/>
              </a:ext>
            </a:extLst>
          </p:cNvPr>
          <p:cNvSpPr/>
          <p:nvPr/>
        </p:nvSpPr>
        <p:spPr>
          <a:xfrm>
            <a:off x="17020548" y="8249894"/>
            <a:ext cx="10294610" cy="2830426"/>
          </a:xfrm>
          <a:prstGeom prst="rect">
            <a:avLst/>
          </a:prstGeom>
          <a:noFill/>
          <a:ln w="76200">
            <a:solidFill>
              <a:srgbClr val="FF02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D9D5FD7-8B60-FF42-ADAB-6F581E1F3372}"/>
              </a:ext>
            </a:extLst>
          </p:cNvPr>
          <p:cNvSpPr txBox="1"/>
          <p:nvPr/>
        </p:nvSpPr>
        <p:spPr>
          <a:xfrm>
            <a:off x="2398713" y="3316322"/>
            <a:ext cx="849313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ja" sz="6500" b="1" i="0" u="none" baseline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 Demi Bold" charset="0"/>
                <a:sym typeface="Avenir Next Demi Bold" charset="0"/>
              </a:rPr>
              <a:t>バナーの編集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6F54EA-A97E-6E4A-B78D-83F8EDFA2B7A}"/>
              </a:ext>
            </a:extLst>
          </p:cNvPr>
          <p:cNvSpPr txBox="1"/>
          <p:nvPr/>
        </p:nvSpPr>
        <p:spPr>
          <a:xfrm>
            <a:off x="2398714" y="4883865"/>
            <a:ext cx="9983786" cy="12562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ct val="150000"/>
              </a:lnSpc>
            </a:pP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チャンネルアートは、デスクトップ、モバイル、</a:t>
            </a:r>
            <a:br>
              <a:rPr lang="en-US" alt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</a:b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テレビの各画面で表示領域が異なり、画像サイズが</a:t>
            </a:r>
            <a:br>
              <a:rPr lang="en-US" alt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</a:b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大きいと一部が表示されなくなる場合があります。</a:t>
            </a:r>
            <a:br>
              <a:rPr lang="en-US" alt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</a:b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全てのデバイスに最適化するには、赤枠内の</a:t>
            </a:r>
            <a:br>
              <a:rPr lang="en-US" alt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</a:b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「安全領域」にテキストとロゴを配置します。</a:t>
            </a:r>
          </a:p>
          <a:p>
            <a:pPr algn="l" rtl="0">
              <a:lnSpc>
                <a:spcPct val="150000"/>
              </a:lnSpc>
            </a:pPr>
            <a:endParaRPr lang="ja" sz="3200" dirty="0">
              <a:solidFill>
                <a:schemeClr val="bg2">
                  <a:lumMod val="25000"/>
                </a:schemeClr>
              </a:solidFill>
              <a:latin typeface="Noto Sans CJK JP" panose="020B0500000000000000" pitchFamily="34" charset="-128"/>
              <a:ea typeface="Noto Sans CJK JP" panose="020B0500000000000000" pitchFamily="34" charset="-128"/>
              <a:cs typeface="Avenir Next" charset="0"/>
            </a:endParaRPr>
          </a:p>
          <a:p>
            <a:pPr algn="l" rtl="0">
              <a:lnSpc>
                <a:spcPct val="150000"/>
              </a:lnSpc>
            </a:pP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「安全領域」とは、画面サイズに関係なく必ず</a:t>
            </a:r>
            <a:br>
              <a:rPr lang="en-US" alt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</a:b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表示される部分です。チャンネルアートの両端は、</a:t>
            </a:r>
            <a:br>
              <a:rPr lang="en-US" alt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</a:b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ブラウザーのサイズによって表示されない可能性が</a:t>
            </a:r>
            <a:br>
              <a:rPr lang="en-US" alt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</a:b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あります。</a:t>
            </a:r>
          </a:p>
          <a:p>
            <a:pPr algn="l" rtl="0">
              <a:lnSpc>
                <a:spcPct val="150000"/>
              </a:lnSpc>
            </a:pPr>
            <a:endParaRPr lang="ja" sz="3200" dirty="0">
              <a:solidFill>
                <a:schemeClr val="bg2">
                  <a:lumMod val="25000"/>
                </a:schemeClr>
              </a:solidFill>
              <a:latin typeface="Noto Sans CJK JP" panose="020B0500000000000000" pitchFamily="34" charset="-128"/>
              <a:ea typeface="Noto Sans CJK JP" panose="020B0500000000000000" pitchFamily="34" charset="-128"/>
              <a:cs typeface="Avenir Next" charset="0"/>
            </a:endParaRPr>
          </a:p>
          <a:p>
            <a:pPr algn="l" rtl="0">
              <a:lnSpc>
                <a:spcPct val="150000"/>
              </a:lnSpc>
            </a:pP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チャンネルアートの文字やロゴが安全領域内に</a:t>
            </a:r>
            <a:br>
              <a:rPr lang="en-US" alt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</a:b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収まっているかどうかを確認するには、画像を</a:t>
            </a:r>
            <a:br>
              <a:rPr lang="en-US" alt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</a:b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コピーして、次のスライドのガイドラインに貼り付け、［図の書式設定］ウィンドウで［透明度］を50％に</a:t>
            </a:r>
            <a:br>
              <a:rPr lang="en-US" alt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</a:br>
            <a:r>
              <a:rPr lang="ja" sz="3200" b="0" i="0" u="none" baseline="0" dirty="0">
                <a:solidFill>
                  <a:schemeClr val="bg2">
                    <a:lumMod val="25000"/>
                  </a:schemeClr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Avenir Next" charset="0"/>
                <a:sym typeface="Avenir Next" charset="0"/>
              </a:rPr>
              <a:t>設定します。 </a:t>
            </a:r>
          </a:p>
          <a:p>
            <a:pPr algn="l" rtl="0">
              <a:lnSpc>
                <a:spcPct val="150000"/>
              </a:lnSpc>
            </a:pPr>
            <a:endParaRPr lang="ja" sz="3200" dirty="0">
              <a:solidFill>
                <a:schemeClr val="bg2">
                  <a:lumMod val="25000"/>
                </a:schemeClr>
              </a:solidFill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164914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67447C-47BF-2D45-8C63-5EBABEECD8A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191" y="0"/>
            <a:ext cx="32490380" cy="1828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7364471-ADBC-D54E-805D-5CDB381AEA1E}"/>
              </a:ext>
            </a:extLst>
          </p:cNvPr>
          <p:cNvSpPr/>
          <p:nvPr/>
        </p:nvSpPr>
        <p:spPr>
          <a:xfrm>
            <a:off x="25946100" y="2019300"/>
            <a:ext cx="6570663" cy="1447800"/>
          </a:xfrm>
          <a:prstGeom prst="rect">
            <a:avLst/>
          </a:prstGeom>
          <a:solidFill>
            <a:srgbClr val="FF0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1B6BBE-72E1-7B41-8F66-4F2666202D7E}"/>
              </a:ext>
            </a:extLst>
          </p:cNvPr>
          <p:cNvSpPr txBox="1"/>
          <p:nvPr/>
        </p:nvSpPr>
        <p:spPr>
          <a:xfrm>
            <a:off x="26249313" y="2425496"/>
            <a:ext cx="8493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ja" sz="4000" b="1" i="0" u="none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Roboto" panose="02000000000000000000" pitchFamily="2" charset="0"/>
                <a:sym typeface="Roboto" panose="02000000000000000000" pitchFamily="2" charset="0"/>
              </a:rPr>
              <a:t>YouTube</a:t>
            </a:r>
            <a:r>
              <a:rPr lang="en-US" altLang="ja" sz="4000" b="1" i="0" u="none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Roboto" panose="02000000000000000000" pitchFamily="2" charset="0"/>
                <a:sym typeface="Roboto" panose="02000000000000000000" pitchFamily="2" charset="0"/>
              </a:rPr>
              <a:t> </a:t>
            </a:r>
            <a:r>
              <a:rPr lang="ja" sz="4000" b="1" i="0" u="none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Roboto" panose="02000000000000000000" pitchFamily="2" charset="0"/>
                <a:sym typeface="Roboto" panose="02000000000000000000" pitchFamily="2" charset="0"/>
              </a:rPr>
              <a:t>バナーガイド</a:t>
            </a:r>
            <a:endParaRPr lang="ja" sz="4000" dirty="0">
              <a:solidFill>
                <a:schemeClr val="bg1"/>
              </a:solidFill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366153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person standing in front of a mountain&#10;&#10;Description automatically generated">
            <a:extLst>
              <a:ext uri="{FF2B5EF4-FFF2-40B4-BE49-F238E27FC236}">
                <a16:creationId xmlns:a16="http://schemas.microsoft.com/office/drawing/2014/main" id="{B9AEBA69-6573-A649-A0F7-EDD61E4378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357" t="4769" r="6805"/>
          <a:stretch/>
        </p:blipFill>
        <p:spPr>
          <a:xfrm>
            <a:off x="15278100" y="1432"/>
            <a:ext cx="17238663" cy="18286568"/>
          </a:xfrm>
          <a:prstGeom prst="rect">
            <a:avLst/>
          </a:prstGeom>
          <a:ln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3D9DC1B-EC3C-6845-9353-70100A13368C}"/>
              </a:ext>
            </a:extLst>
          </p:cNvPr>
          <p:cNvSpPr/>
          <p:nvPr/>
        </p:nvSpPr>
        <p:spPr>
          <a:xfrm>
            <a:off x="14634" y="0"/>
            <a:ext cx="15263466" cy="18288000"/>
          </a:xfrm>
          <a:prstGeom prst="rect">
            <a:avLst/>
          </a:prstGeom>
          <a:solidFill>
            <a:srgbClr val="00A5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 dirty="0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A6D6FD-CB16-884D-A5D3-D89F52E38827}"/>
              </a:ext>
            </a:extLst>
          </p:cNvPr>
          <p:cNvSpPr txBox="1"/>
          <p:nvPr/>
        </p:nvSpPr>
        <p:spPr>
          <a:xfrm>
            <a:off x="8318330" y="9223249"/>
            <a:ext cx="5715000" cy="693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ct val="130000"/>
              </a:lnSpc>
            </a:pPr>
            <a:r>
              <a:rPr lang="ja" sz="3300" b="0" i="0" u="none" spc="30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Roboto Light" panose="02000000000000000000" pitchFamily="2" charset="0"/>
                <a:sym typeface="Roboto Light" panose="02000000000000000000" pitchFamily="2" charset="0"/>
              </a:rPr>
              <a:t>旅行 | ライフスタイル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BBF095-1AB4-9D4C-93A7-E4C131DFA309}"/>
              </a:ext>
            </a:extLst>
          </p:cNvPr>
          <p:cNvSpPr txBox="1"/>
          <p:nvPr/>
        </p:nvSpPr>
        <p:spPr>
          <a:xfrm>
            <a:off x="8238331" y="7594922"/>
            <a:ext cx="10439400" cy="1549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ct val="130000"/>
              </a:lnSpc>
            </a:pPr>
            <a:r>
              <a:rPr lang="ja" sz="8000" b="1" i="0" u="none" dirty="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Roboto" panose="02000000000000000000" pitchFamily="2" charset="0"/>
                <a:sym typeface="Roboto" panose="02000000000000000000" pitchFamily="2" charset="0"/>
              </a:rPr>
              <a:t>Casey Ryan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76C6331-F1F5-E340-A7CC-E58D5E98BC40}"/>
              </a:ext>
            </a:extLst>
          </p:cNvPr>
          <p:cNvSpPr/>
          <p:nvPr/>
        </p:nvSpPr>
        <p:spPr>
          <a:xfrm>
            <a:off x="8342312" y="10481884"/>
            <a:ext cx="8997553" cy="103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 dirty="0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ABEFFFB-4DB9-EE4D-943F-D7FCB6D898D1}"/>
              </a:ext>
            </a:extLst>
          </p:cNvPr>
          <p:cNvSpPr/>
          <p:nvPr/>
        </p:nvSpPr>
        <p:spPr>
          <a:xfrm flipV="1">
            <a:off x="8342311" y="10682516"/>
            <a:ext cx="8997553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 dirty="0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96771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14DEE03-F9D3-5D41-88F7-95BEFB30D5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599"/>
          <a:stretch/>
        </p:blipFill>
        <p:spPr>
          <a:xfrm>
            <a:off x="10973" y="-1"/>
            <a:ext cx="32502132" cy="18287999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7892F0DC-58F8-E840-A23C-A36B61E319A4}"/>
              </a:ext>
            </a:extLst>
          </p:cNvPr>
          <p:cNvSpPr/>
          <p:nvPr/>
        </p:nvSpPr>
        <p:spPr>
          <a:xfrm>
            <a:off x="7316" y="5442857"/>
            <a:ext cx="32509447" cy="7271657"/>
          </a:xfrm>
          <a:prstGeom prst="rect">
            <a:avLst/>
          </a:prstGeom>
          <a:solidFill>
            <a:srgbClr val="FF3E4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31DA8B3-6B02-F94E-9410-2749E5B8772E}"/>
              </a:ext>
            </a:extLst>
          </p:cNvPr>
          <p:cNvSpPr/>
          <p:nvPr/>
        </p:nvSpPr>
        <p:spPr>
          <a:xfrm>
            <a:off x="7316" y="6400800"/>
            <a:ext cx="32509447" cy="5529943"/>
          </a:xfrm>
          <a:prstGeom prst="rect">
            <a:avLst/>
          </a:prstGeom>
          <a:solidFill>
            <a:srgbClr val="FF3E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DBE8C0-D15F-3F49-BE02-E339E144110A}"/>
              </a:ext>
            </a:extLst>
          </p:cNvPr>
          <p:cNvSpPr/>
          <p:nvPr/>
        </p:nvSpPr>
        <p:spPr>
          <a:xfrm>
            <a:off x="6443124" y="7400853"/>
            <a:ext cx="1963783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ja" sz="12000" b="1" i="1" u="none">
                <a:solidFill>
                  <a:schemeClr val="bg1"/>
                </a:solidFill>
                <a:latin typeface="Georgia"/>
                <a:ea typeface="Noto Sans CJK JP" panose="020B0500000000000000" pitchFamily="34" charset="-128"/>
                <a:cs typeface="Georgia"/>
                <a:sym typeface="Georgia"/>
              </a:rPr>
              <a:t>Amanda Evans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4BA06F-42F5-724A-9E0D-B2A5B9935B9E}"/>
              </a:ext>
            </a:extLst>
          </p:cNvPr>
          <p:cNvSpPr txBox="1"/>
          <p:nvPr/>
        </p:nvSpPr>
        <p:spPr>
          <a:xfrm>
            <a:off x="6404457" y="9776771"/>
            <a:ext cx="19715164" cy="602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>
              <a:lnSpc>
                <a:spcPct val="130000"/>
              </a:lnSpc>
            </a:pPr>
            <a:r>
              <a:rPr lang="ja" sz="2800" b="1" i="0" u="none" spc="300">
                <a:solidFill>
                  <a:schemeClr val="bg1"/>
                </a:solidFill>
                <a:latin typeface="Noto Sans CJK JP" panose="020B0500000000000000" pitchFamily="34" charset="-128"/>
                <a:ea typeface="Noto Sans CJK JP" panose="020B0500000000000000" pitchFamily="34" charset="-128"/>
                <a:cs typeface="Roboto Light" panose="02000000000000000000" pitchFamily="2" charset="0"/>
                <a:sym typeface="Roboto Light" panose="02000000000000000000" pitchFamily="2" charset="0"/>
              </a:rPr>
              <a:t>毎週火・土曜日に新しい動画を配信！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954AC73-72CC-CB49-BF17-615385866941}"/>
              </a:ext>
            </a:extLst>
          </p:cNvPr>
          <p:cNvSpPr/>
          <p:nvPr/>
        </p:nvSpPr>
        <p:spPr>
          <a:xfrm flipV="1">
            <a:off x="11668267" y="9559054"/>
            <a:ext cx="9187544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>
              <a:solidFill>
                <a:schemeClr val="tx1">
                  <a:lumMod val="50000"/>
                  <a:lumOff val="50000"/>
                </a:schemeClr>
              </a:solidFill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871003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close up of a camera&#10;&#10;Description automatically generated">
            <a:extLst>
              <a:ext uri="{FF2B5EF4-FFF2-40B4-BE49-F238E27FC236}">
                <a16:creationId xmlns:a16="http://schemas.microsoft.com/office/drawing/2014/main" id="{FC654DBD-538D-6B42-8232-DEE0CD5739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1" t="34962" r="133" b="643"/>
          <a:stretch/>
        </p:blipFill>
        <p:spPr>
          <a:xfrm>
            <a:off x="13614401" y="1"/>
            <a:ext cx="16205200" cy="1569719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6DE5E30-3E03-4243-8BF0-9F7720C9F709}"/>
              </a:ext>
            </a:extLst>
          </p:cNvPr>
          <p:cNvSpPr txBox="1"/>
          <p:nvPr/>
        </p:nvSpPr>
        <p:spPr>
          <a:xfrm>
            <a:off x="7924801" y="7943670"/>
            <a:ext cx="239877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ja" sz="6600" b="1" i="0" u="none" spc="300" baseline="0" dirty="0">
                <a:latin typeface="Garamond" panose="02020404030301010803" pitchFamily="18" charset="0"/>
                <a:ea typeface="Garamond" panose="02020404030301010803" pitchFamily="18" charset="0"/>
                <a:cs typeface="Garamond" panose="02020404030301010803" pitchFamily="18" charset="0"/>
                <a:sym typeface="Garamond" panose="02020404030301010803" pitchFamily="18" charset="0"/>
              </a:rPr>
              <a:t>PICTURE PERFECT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3D2E2C-0940-924F-A3C5-8FEA88C84DAF}"/>
              </a:ext>
            </a:extLst>
          </p:cNvPr>
          <p:cNvSpPr txBox="1"/>
          <p:nvPr/>
        </p:nvSpPr>
        <p:spPr>
          <a:xfrm>
            <a:off x="7924801" y="9236335"/>
            <a:ext cx="23987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ja" sz="4800" b="0" i="0" u="none">
                <a:latin typeface="Noto Sans CJK JP" panose="020B0500000000000000" pitchFamily="34" charset="-128"/>
                <a:ea typeface="Noto Sans CJK JP" panose="020B0500000000000000" pitchFamily="34" charset="-128"/>
                <a:cs typeface="Garamond" panose="02020404030301010803" pitchFamily="18" charset="0"/>
                <a:sym typeface="Garamond" panose="02020404030301010803" pitchFamily="18" charset="0"/>
              </a:rPr>
              <a:t>写真撮影のアドバイス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B087699-9A6C-724D-AB82-9993C9A2AD9B}"/>
              </a:ext>
            </a:extLst>
          </p:cNvPr>
          <p:cNvSpPr/>
          <p:nvPr/>
        </p:nvSpPr>
        <p:spPr>
          <a:xfrm>
            <a:off x="3408362" y="0"/>
            <a:ext cx="6604000" cy="5814704"/>
          </a:xfrm>
          <a:prstGeom prst="rect">
            <a:avLst/>
          </a:prstGeom>
          <a:solidFill>
            <a:srgbClr val="FCC3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4C11915-EC6E-FB4C-B747-2F111F4F8955}"/>
              </a:ext>
            </a:extLst>
          </p:cNvPr>
          <p:cNvSpPr/>
          <p:nvPr/>
        </p:nvSpPr>
        <p:spPr>
          <a:xfrm>
            <a:off x="27228800" y="13462000"/>
            <a:ext cx="5287963" cy="4851317"/>
          </a:xfrm>
          <a:prstGeom prst="rect">
            <a:avLst/>
          </a:prstGeom>
          <a:solidFill>
            <a:srgbClr val="00A5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BBB98A6-83E3-D142-A448-33CE4CDA4C7B}"/>
              </a:ext>
            </a:extLst>
          </p:cNvPr>
          <p:cNvSpPr/>
          <p:nvPr/>
        </p:nvSpPr>
        <p:spPr>
          <a:xfrm>
            <a:off x="7317" y="13462000"/>
            <a:ext cx="4767883" cy="4826000"/>
          </a:xfrm>
          <a:prstGeom prst="rect">
            <a:avLst/>
          </a:prstGeom>
          <a:solidFill>
            <a:srgbClr val="FF89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">
              <a:latin typeface="Noto Sans CJK JP" panose="020B0500000000000000" pitchFamily="34" charset="-128"/>
              <a:ea typeface="Noto Sans CJK JP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14005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oto Sans CJK JP">
      <a:majorFont>
        <a:latin typeface="Noto Sans CJK JP"/>
        <a:ea typeface="Noto Sans CJK JP"/>
        <a:cs typeface=""/>
      </a:majorFont>
      <a:minorFont>
        <a:latin typeface="Noto Sans CJK JP"/>
        <a:ea typeface="Noto Sans CJK JP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oto Sans CJK JP">
      <a:majorFont>
        <a:latin typeface="Noto Sans CJK JP"/>
        <a:ea typeface="Noto Sans CJK JP"/>
        <a:cs typeface=""/>
      </a:majorFont>
      <a:minorFont>
        <a:latin typeface="Noto Sans CJK JP"/>
        <a:ea typeface="Noto Sans CJK JP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oto Sans CJK JP">
      <a:majorFont>
        <a:latin typeface="Noto Sans CJK JP"/>
        <a:ea typeface="Noto Sans CJK JP"/>
        <a:cs typeface=""/>
      </a:majorFont>
      <a:minorFont>
        <a:latin typeface="Noto Sans CJK JP"/>
        <a:ea typeface="Noto Sans CJK JP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3246</TotalTime>
  <Words>459</Words>
  <Application>Microsoft Macintosh PowerPoint</Application>
  <PresentationFormat>ユーザー設定</PresentationFormat>
  <Paragraphs>34</Paragraphs>
  <Slides>12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18" baseType="lpstr">
      <vt:lpstr>Noto Sans CJK JP</vt:lpstr>
      <vt:lpstr>Arial</vt:lpstr>
      <vt:lpstr>Avenir Next</vt:lpstr>
      <vt:lpstr>Garamond</vt:lpstr>
      <vt:lpstr>Georgia</vt:lpstr>
      <vt:lpstr>Office Theme</vt:lpstr>
      <vt:lpstr>PowerPoint プレゼンテーション</vt:lpstr>
      <vt:lpstr>YouTube バナー テンプレート</vt:lpstr>
      <vt:lpstr>PowerPoint プレゼンテーション</vt:lpstr>
      <vt:lpstr>バナー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サムネイル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</dc:title>
  <dc:creator>Gabriela Pinto</dc:creator>
  <cp:lastModifiedBy>Yuka Kaneko</cp:lastModifiedBy>
  <cp:revision>51</cp:revision>
  <dcterms:created xsi:type="dcterms:W3CDTF">2019-01-20T00:40:14Z</dcterms:created>
  <dcterms:modified xsi:type="dcterms:W3CDTF">2021-06-23T04:20:15Z</dcterms:modified>
</cp:coreProperties>
</file>