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12"/>
  </p:notesMasterIdLst>
  <p:handoutMasterIdLst>
    <p:handoutMasterId r:id="rId13"/>
  </p:handoutMasterIdLst>
  <p:sldIdLst>
    <p:sldId id="276" r:id="rId2"/>
    <p:sldId id="277" r:id="rId3"/>
    <p:sldId id="259" r:id="rId4"/>
    <p:sldId id="278" r:id="rId5"/>
    <p:sldId id="270" r:id="rId6"/>
    <p:sldId id="262" r:id="rId7"/>
    <p:sldId id="275" r:id="rId8"/>
    <p:sldId id="271" r:id="rId9"/>
    <p:sldId id="273" r:id="rId10"/>
    <p:sldId id="274" r:id="rId11"/>
  </p:sldIdLst>
  <p:sldSz cx="32515175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7A5A"/>
    <a:srgbClr val="00A6C6"/>
    <a:srgbClr val="00B49B"/>
    <a:srgbClr val="32475A"/>
    <a:srgbClr val="FF0201"/>
    <a:srgbClr val="2683E3"/>
    <a:srgbClr val="035A9E"/>
    <a:srgbClr val="B3E7C6"/>
    <a:srgbClr val="2671C7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693"/>
    <p:restoredTop sz="94597"/>
  </p:normalViewPr>
  <p:slideViewPr>
    <p:cSldViewPr snapToGrid="0" snapToObjects="1">
      <p:cViewPr varScale="1">
        <p:scale>
          <a:sx n="37" d="100"/>
          <a:sy n="37" d="100"/>
        </p:scale>
        <p:origin x="68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08" d="100"/>
          <a:sy n="108" d="100"/>
        </p:scale>
        <p:origin x="2196" y="12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E746C702-8D62-4B7E-A9DA-A9DFEE224FD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FD421C5F-ABD9-4716-BF13-FE3174F21F7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8D9D28-03EF-49C8-8DED-749406893730}" type="datetimeFigureOut">
              <a:rPr kumimoji="1" lang="ja-JP" altLang="en-US" smtClean="0"/>
              <a:t>2021/6/23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27EF299-3BBF-4B52-B8BE-5B70024CD0C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E5E173D-B8DC-403B-A618-BB5A4DB88B8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1812F1-2DF1-4A1F-A273-F8898EDC6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20364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30C690-60D5-B944-B457-E5AEDD082690}" type="datetimeFigureOut">
              <a:rPr lang="en-US" smtClean="0"/>
              <a:t>6/23/21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C1160E-1C05-244F-AF76-31775E1276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305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8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914400" algn="l" defTabSz="18288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828800" algn="l" defTabSz="18288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2743200" algn="l" defTabSz="18288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3657600" algn="l" defTabSz="18288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4572000" algn="l" defTabSz="18288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6400" algn="l" defTabSz="18288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400800" algn="l" defTabSz="18288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5200" algn="l" defTabSz="18288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64397" y="2992968"/>
            <a:ext cx="24386381" cy="6366933"/>
          </a:xfrm>
        </p:spPr>
        <p:txBody>
          <a:bodyPr anchor="b"/>
          <a:lstStyle>
            <a:lvl1pPr algn="ctr">
              <a:defRPr sz="1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64397" y="9605435"/>
            <a:ext cx="24386381" cy="4415365"/>
          </a:xfrm>
        </p:spPr>
        <p:txBody>
          <a:bodyPr/>
          <a:lstStyle>
            <a:lvl1pPr marL="0" indent="0" algn="ctr">
              <a:buNone/>
              <a:defRPr sz="6400"/>
            </a:lvl1pPr>
            <a:lvl2pPr marL="1219215" indent="0" algn="ctr">
              <a:buNone/>
              <a:defRPr sz="5333"/>
            </a:lvl2pPr>
            <a:lvl3pPr marL="2438430" indent="0" algn="ctr">
              <a:buNone/>
              <a:defRPr sz="4800"/>
            </a:lvl3pPr>
            <a:lvl4pPr marL="3657646" indent="0" algn="ctr">
              <a:buNone/>
              <a:defRPr sz="4267"/>
            </a:lvl4pPr>
            <a:lvl5pPr marL="4876861" indent="0" algn="ctr">
              <a:buNone/>
              <a:defRPr sz="4267"/>
            </a:lvl5pPr>
            <a:lvl6pPr marL="6096076" indent="0" algn="ctr">
              <a:buNone/>
              <a:defRPr sz="4267"/>
            </a:lvl6pPr>
            <a:lvl7pPr marL="7315291" indent="0" algn="ctr">
              <a:buNone/>
              <a:defRPr sz="4267"/>
            </a:lvl7pPr>
            <a:lvl8pPr marL="8534507" indent="0" algn="ctr">
              <a:buNone/>
              <a:defRPr sz="4267"/>
            </a:lvl8pPr>
            <a:lvl9pPr marL="9753722" indent="0" algn="ctr">
              <a:buNone/>
              <a:defRPr sz="4267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7539-C95D-7345-A76F-552D695DACB2}" type="datetimeFigureOut">
              <a:rPr lang="en-US" smtClean="0"/>
              <a:t>6/23/21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D3BB-0D94-B940-812E-477353B05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694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7539-C95D-7345-A76F-552D695DACB2}" type="datetimeFigureOut">
              <a:rPr lang="en-US" smtClean="0"/>
              <a:t>6/23/21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D3BB-0D94-B940-812E-477353B05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535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268672" y="973667"/>
            <a:ext cx="7011085" cy="1549823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5418" y="973667"/>
            <a:ext cx="20626814" cy="1549823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7539-C95D-7345-A76F-552D695DACB2}" type="datetimeFigureOut">
              <a:rPr lang="en-US" smtClean="0"/>
              <a:t>6/23/21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D3BB-0D94-B940-812E-477353B05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848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7539-C95D-7345-A76F-552D695DACB2}" type="datetimeFigureOut">
              <a:rPr lang="en-US" smtClean="0"/>
              <a:t>6/23/21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D3BB-0D94-B940-812E-477353B05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55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8484" y="4559303"/>
            <a:ext cx="28044338" cy="7607299"/>
          </a:xfrm>
        </p:spPr>
        <p:txBody>
          <a:bodyPr anchor="b"/>
          <a:lstStyle>
            <a:lvl1pPr>
              <a:defRPr sz="1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8484" y="12238569"/>
            <a:ext cx="28044338" cy="4000499"/>
          </a:xfrm>
        </p:spPr>
        <p:txBody>
          <a:bodyPr/>
          <a:lstStyle>
            <a:lvl1pPr marL="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1pPr>
            <a:lvl2pPr marL="1219215" indent="0">
              <a:buNone/>
              <a:defRPr sz="5333">
                <a:solidFill>
                  <a:schemeClr val="tx1">
                    <a:tint val="75000"/>
                  </a:schemeClr>
                </a:solidFill>
              </a:defRPr>
            </a:lvl2pPr>
            <a:lvl3pPr marL="243843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3pPr>
            <a:lvl4pPr marL="365764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4pPr>
            <a:lvl5pPr marL="4876861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5pPr>
            <a:lvl6pPr marL="609607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6pPr>
            <a:lvl7pPr marL="7315291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7pPr>
            <a:lvl8pPr marL="8534507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8pPr>
            <a:lvl9pPr marL="9753722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7539-C95D-7345-A76F-552D695DACB2}" type="datetimeFigureOut">
              <a:rPr lang="en-US" smtClean="0"/>
              <a:t>6/23/21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D3BB-0D94-B940-812E-477353B05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806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35418" y="4868333"/>
            <a:ext cx="13818949" cy="1160356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60808" y="4868333"/>
            <a:ext cx="13818949" cy="1160356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7539-C95D-7345-A76F-552D695DACB2}" type="datetimeFigureOut">
              <a:rPr lang="en-US" smtClean="0"/>
              <a:t>6/23/21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D3BB-0D94-B940-812E-477353B05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555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9654" y="973668"/>
            <a:ext cx="28044338" cy="353483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9655" y="4483101"/>
            <a:ext cx="13755442" cy="2197099"/>
          </a:xfrm>
        </p:spPr>
        <p:txBody>
          <a:bodyPr anchor="b"/>
          <a:lstStyle>
            <a:lvl1pPr marL="0" indent="0">
              <a:buNone/>
              <a:defRPr sz="6400" b="1"/>
            </a:lvl1pPr>
            <a:lvl2pPr marL="1219215" indent="0">
              <a:buNone/>
              <a:defRPr sz="5333" b="1"/>
            </a:lvl2pPr>
            <a:lvl3pPr marL="2438430" indent="0">
              <a:buNone/>
              <a:defRPr sz="4800" b="1"/>
            </a:lvl3pPr>
            <a:lvl4pPr marL="3657646" indent="0">
              <a:buNone/>
              <a:defRPr sz="4267" b="1"/>
            </a:lvl4pPr>
            <a:lvl5pPr marL="4876861" indent="0">
              <a:buNone/>
              <a:defRPr sz="4267" b="1"/>
            </a:lvl5pPr>
            <a:lvl6pPr marL="6096076" indent="0">
              <a:buNone/>
              <a:defRPr sz="4267" b="1"/>
            </a:lvl6pPr>
            <a:lvl7pPr marL="7315291" indent="0">
              <a:buNone/>
              <a:defRPr sz="4267" b="1"/>
            </a:lvl7pPr>
            <a:lvl8pPr marL="8534507" indent="0">
              <a:buNone/>
              <a:defRPr sz="4267" b="1"/>
            </a:lvl8pPr>
            <a:lvl9pPr marL="9753722" indent="0">
              <a:buNone/>
              <a:defRPr sz="4267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9655" y="6680200"/>
            <a:ext cx="13755442" cy="982556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60808" y="4483101"/>
            <a:ext cx="13823184" cy="2197099"/>
          </a:xfrm>
        </p:spPr>
        <p:txBody>
          <a:bodyPr anchor="b"/>
          <a:lstStyle>
            <a:lvl1pPr marL="0" indent="0">
              <a:buNone/>
              <a:defRPr sz="6400" b="1"/>
            </a:lvl1pPr>
            <a:lvl2pPr marL="1219215" indent="0">
              <a:buNone/>
              <a:defRPr sz="5333" b="1"/>
            </a:lvl2pPr>
            <a:lvl3pPr marL="2438430" indent="0">
              <a:buNone/>
              <a:defRPr sz="4800" b="1"/>
            </a:lvl3pPr>
            <a:lvl4pPr marL="3657646" indent="0">
              <a:buNone/>
              <a:defRPr sz="4267" b="1"/>
            </a:lvl4pPr>
            <a:lvl5pPr marL="4876861" indent="0">
              <a:buNone/>
              <a:defRPr sz="4267" b="1"/>
            </a:lvl5pPr>
            <a:lvl6pPr marL="6096076" indent="0">
              <a:buNone/>
              <a:defRPr sz="4267" b="1"/>
            </a:lvl6pPr>
            <a:lvl7pPr marL="7315291" indent="0">
              <a:buNone/>
              <a:defRPr sz="4267" b="1"/>
            </a:lvl7pPr>
            <a:lvl8pPr marL="8534507" indent="0">
              <a:buNone/>
              <a:defRPr sz="4267" b="1"/>
            </a:lvl8pPr>
            <a:lvl9pPr marL="9753722" indent="0">
              <a:buNone/>
              <a:defRPr sz="4267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60808" y="6680200"/>
            <a:ext cx="13823184" cy="982556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7539-C95D-7345-A76F-552D695DACB2}" type="datetimeFigureOut">
              <a:rPr lang="en-US" smtClean="0"/>
              <a:t>6/23/21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D3BB-0D94-B940-812E-477353B05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38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7539-C95D-7345-A76F-552D695DACB2}" type="datetimeFigureOut">
              <a:rPr lang="en-US" smtClean="0"/>
              <a:t>6/23/21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D3BB-0D94-B940-812E-477353B05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295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7539-C95D-7345-A76F-552D695DACB2}" type="datetimeFigureOut">
              <a:rPr lang="en-US" smtClean="0"/>
              <a:t>6/23/21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D3BB-0D94-B940-812E-477353B05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329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9655" y="1219200"/>
            <a:ext cx="10486989" cy="4267200"/>
          </a:xfrm>
        </p:spPr>
        <p:txBody>
          <a:bodyPr anchor="b"/>
          <a:lstStyle>
            <a:lvl1pPr>
              <a:defRPr sz="8533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823185" y="2633135"/>
            <a:ext cx="16460807" cy="12996333"/>
          </a:xfrm>
        </p:spPr>
        <p:txBody>
          <a:bodyPr/>
          <a:lstStyle>
            <a:lvl1pPr>
              <a:defRPr sz="8533"/>
            </a:lvl1pPr>
            <a:lvl2pPr>
              <a:defRPr sz="7467"/>
            </a:lvl2pPr>
            <a:lvl3pPr>
              <a:defRPr sz="6400"/>
            </a:lvl3pPr>
            <a:lvl4pPr>
              <a:defRPr sz="5333"/>
            </a:lvl4pPr>
            <a:lvl5pPr>
              <a:defRPr sz="5333"/>
            </a:lvl5pPr>
            <a:lvl6pPr>
              <a:defRPr sz="5333"/>
            </a:lvl6pPr>
            <a:lvl7pPr>
              <a:defRPr sz="5333"/>
            </a:lvl7pPr>
            <a:lvl8pPr>
              <a:defRPr sz="5333"/>
            </a:lvl8pPr>
            <a:lvl9pPr>
              <a:defRPr sz="533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9655" y="5486400"/>
            <a:ext cx="10486989" cy="10164235"/>
          </a:xfrm>
        </p:spPr>
        <p:txBody>
          <a:bodyPr/>
          <a:lstStyle>
            <a:lvl1pPr marL="0" indent="0">
              <a:buNone/>
              <a:defRPr sz="4267"/>
            </a:lvl1pPr>
            <a:lvl2pPr marL="1219215" indent="0">
              <a:buNone/>
              <a:defRPr sz="3733"/>
            </a:lvl2pPr>
            <a:lvl3pPr marL="2438430" indent="0">
              <a:buNone/>
              <a:defRPr sz="3200"/>
            </a:lvl3pPr>
            <a:lvl4pPr marL="3657646" indent="0">
              <a:buNone/>
              <a:defRPr sz="2667"/>
            </a:lvl4pPr>
            <a:lvl5pPr marL="4876861" indent="0">
              <a:buNone/>
              <a:defRPr sz="2667"/>
            </a:lvl5pPr>
            <a:lvl6pPr marL="6096076" indent="0">
              <a:buNone/>
              <a:defRPr sz="2667"/>
            </a:lvl6pPr>
            <a:lvl7pPr marL="7315291" indent="0">
              <a:buNone/>
              <a:defRPr sz="2667"/>
            </a:lvl7pPr>
            <a:lvl8pPr marL="8534507" indent="0">
              <a:buNone/>
              <a:defRPr sz="2667"/>
            </a:lvl8pPr>
            <a:lvl9pPr marL="9753722" indent="0">
              <a:buNone/>
              <a:defRPr sz="26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7539-C95D-7345-A76F-552D695DACB2}" type="datetimeFigureOut">
              <a:rPr lang="en-US" smtClean="0"/>
              <a:t>6/23/21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D3BB-0D94-B940-812E-477353B05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899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9655" y="1219200"/>
            <a:ext cx="10486989" cy="4267200"/>
          </a:xfrm>
        </p:spPr>
        <p:txBody>
          <a:bodyPr anchor="b"/>
          <a:lstStyle>
            <a:lvl1pPr>
              <a:defRPr sz="8533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823185" y="2633135"/>
            <a:ext cx="16460807" cy="12996333"/>
          </a:xfrm>
        </p:spPr>
        <p:txBody>
          <a:bodyPr anchor="t"/>
          <a:lstStyle>
            <a:lvl1pPr marL="0" indent="0">
              <a:buNone/>
              <a:defRPr sz="8533"/>
            </a:lvl1pPr>
            <a:lvl2pPr marL="1219215" indent="0">
              <a:buNone/>
              <a:defRPr sz="7467"/>
            </a:lvl2pPr>
            <a:lvl3pPr marL="2438430" indent="0">
              <a:buNone/>
              <a:defRPr sz="6400"/>
            </a:lvl3pPr>
            <a:lvl4pPr marL="3657646" indent="0">
              <a:buNone/>
              <a:defRPr sz="5333"/>
            </a:lvl4pPr>
            <a:lvl5pPr marL="4876861" indent="0">
              <a:buNone/>
              <a:defRPr sz="5333"/>
            </a:lvl5pPr>
            <a:lvl6pPr marL="6096076" indent="0">
              <a:buNone/>
              <a:defRPr sz="5333"/>
            </a:lvl6pPr>
            <a:lvl7pPr marL="7315291" indent="0">
              <a:buNone/>
              <a:defRPr sz="5333"/>
            </a:lvl7pPr>
            <a:lvl8pPr marL="8534507" indent="0">
              <a:buNone/>
              <a:defRPr sz="5333"/>
            </a:lvl8pPr>
            <a:lvl9pPr marL="9753722" indent="0">
              <a:buNone/>
              <a:defRPr sz="533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9655" y="5486400"/>
            <a:ext cx="10486989" cy="10164235"/>
          </a:xfrm>
        </p:spPr>
        <p:txBody>
          <a:bodyPr/>
          <a:lstStyle>
            <a:lvl1pPr marL="0" indent="0">
              <a:buNone/>
              <a:defRPr sz="4267"/>
            </a:lvl1pPr>
            <a:lvl2pPr marL="1219215" indent="0">
              <a:buNone/>
              <a:defRPr sz="3733"/>
            </a:lvl2pPr>
            <a:lvl3pPr marL="2438430" indent="0">
              <a:buNone/>
              <a:defRPr sz="3200"/>
            </a:lvl3pPr>
            <a:lvl4pPr marL="3657646" indent="0">
              <a:buNone/>
              <a:defRPr sz="2667"/>
            </a:lvl4pPr>
            <a:lvl5pPr marL="4876861" indent="0">
              <a:buNone/>
              <a:defRPr sz="2667"/>
            </a:lvl5pPr>
            <a:lvl6pPr marL="6096076" indent="0">
              <a:buNone/>
              <a:defRPr sz="2667"/>
            </a:lvl6pPr>
            <a:lvl7pPr marL="7315291" indent="0">
              <a:buNone/>
              <a:defRPr sz="2667"/>
            </a:lvl7pPr>
            <a:lvl8pPr marL="8534507" indent="0">
              <a:buNone/>
              <a:defRPr sz="2667"/>
            </a:lvl8pPr>
            <a:lvl9pPr marL="9753722" indent="0">
              <a:buNone/>
              <a:defRPr sz="26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7539-C95D-7345-A76F-552D695DACB2}" type="datetimeFigureOut">
              <a:rPr lang="en-US" smtClean="0"/>
              <a:t>6/23/21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D3BB-0D94-B940-812E-477353B05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206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5419" y="973668"/>
            <a:ext cx="280443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5419" y="4868333"/>
            <a:ext cx="280443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35418" y="16950268"/>
            <a:ext cx="7315914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07539-C95D-7345-A76F-552D695DACB2}" type="datetimeFigureOut">
              <a:rPr lang="en-US" smtClean="0"/>
              <a:t>6/23/21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70652" y="16950268"/>
            <a:ext cx="10973872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963843" y="16950268"/>
            <a:ext cx="7315914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1D3BB-0D94-B940-812E-477353B05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420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2438430" rtl="0" eaLnBrk="1" latinLnBrk="0" hangingPunct="1">
        <a:lnSpc>
          <a:spcPct val="90000"/>
        </a:lnSpc>
        <a:spcBef>
          <a:spcPct val="0"/>
        </a:spcBef>
        <a:buNone/>
        <a:defRPr kumimoji="1" sz="117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9608" indent="-609608" algn="l" defTabSz="2438430" rtl="0" eaLnBrk="1" latinLnBrk="0" hangingPunct="1">
        <a:lnSpc>
          <a:spcPct val="90000"/>
        </a:lnSpc>
        <a:spcBef>
          <a:spcPts val="2667"/>
        </a:spcBef>
        <a:buFont typeface="Arial" panose="020B0604020202020204" pitchFamily="34" charset="0"/>
        <a:buChar char="•"/>
        <a:defRPr kumimoji="1" sz="7467" kern="1200">
          <a:solidFill>
            <a:schemeClr val="tx1"/>
          </a:solidFill>
          <a:latin typeface="+mn-lt"/>
          <a:ea typeface="+mn-ea"/>
          <a:cs typeface="+mn-cs"/>
        </a:defRPr>
      </a:lvl1pPr>
      <a:lvl2pPr marL="1828823" indent="-609608" algn="l" defTabSz="243843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kumimoji="1" sz="6400" kern="1200">
          <a:solidFill>
            <a:schemeClr val="tx1"/>
          </a:solidFill>
          <a:latin typeface="+mn-lt"/>
          <a:ea typeface="+mn-ea"/>
          <a:cs typeface="+mn-cs"/>
        </a:defRPr>
      </a:lvl2pPr>
      <a:lvl3pPr marL="3048038" indent="-609608" algn="l" defTabSz="243843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kumimoji="1" sz="5333" kern="1200">
          <a:solidFill>
            <a:schemeClr val="tx1"/>
          </a:solidFill>
          <a:latin typeface="+mn-lt"/>
          <a:ea typeface="+mn-ea"/>
          <a:cs typeface="+mn-cs"/>
        </a:defRPr>
      </a:lvl3pPr>
      <a:lvl4pPr marL="4267253" indent="-609608" algn="l" defTabSz="243843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5486469" indent="-609608" algn="l" defTabSz="243843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705684" indent="-609608" algn="l" defTabSz="243843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924899" indent="-609608" algn="l" defTabSz="243843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9144114" indent="-609608" algn="l" defTabSz="243843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10363330" indent="-609608" algn="l" defTabSz="243843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38430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215" algn="l" defTabSz="2438430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430" algn="l" defTabSz="2438430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646" algn="l" defTabSz="2438430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861" algn="l" defTabSz="2438430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6076" algn="l" defTabSz="2438430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5291" algn="l" defTabSz="2438430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4507" algn="l" defTabSz="2438430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3722" algn="l" defTabSz="2438430" rtl="0" eaLnBrk="1" latinLnBrk="0" hangingPunct="1"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hyperlink" Target="https://fonts.google.com/" TargetMode="External"/><Relationship Id="rId7" Type="http://schemas.openxmlformats.org/officeDocument/2006/relationships/image" Target="../media/image2.jpg"/><Relationship Id="rId2" Type="http://schemas.openxmlformats.org/officeDocument/2006/relationships/hyperlink" Target="https://unsplash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hyperlink" Target="https://www.fontsquirrel.com/" TargetMode="External"/><Relationship Id="rId9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775A96F-1560-C247-BC2C-84359B56D505}"/>
              </a:ext>
            </a:extLst>
          </p:cNvPr>
          <p:cNvSpPr/>
          <p:nvPr/>
        </p:nvSpPr>
        <p:spPr>
          <a:xfrm>
            <a:off x="-3" y="3"/>
            <a:ext cx="32515176" cy="18287998"/>
          </a:xfrm>
          <a:prstGeom prst="rect">
            <a:avLst/>
          </a:prstGeom>
          <a:solidFill>
            <a:srgbClr val="324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" altLang="en-US" sz="7200"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B6BB0B8-96F4-CF4B-8CC3-E8828E66C993}"/>
              </a:ext>
            </a:extLst>
          </p:cNvPr>
          <p:cNvSpPr txBox="1">
            <a:spLocks/>
          </p:cNvSpPr>
          <p:nvPr/>
        </p:nvSpPr>
        <p:spPr>
          <a:xfrm>
            <a:off x="-3" y="5078579"/>
            <a:ext cx="32515176" cy="5607662"/>
          </a:xfrm>
          <a:prstGeom prst="rect">
            <a:avLst/>
          </a:prstGeom>
        </p:spPr>
        <p:txBody>
          <a:bodyPr vert="horz" lIns="182880" tIns="91440" rIns="182880" bIns="91440" rtlCol="0" anchor="ctr">
            <a:noAutofit/>
          </a:bodyPr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/>
            <a:r>
              <a:rPr lang="en-US" altLang="ja" sz="16000" b="1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  <a:sym typeface="Avenir Next Demi Bold" charset="0"/>
              </a:rPr>
              <a:t>YouTube</a:t>
            </a:r>
            <a:br>
              <a:rPr lang="ja" altLang="en-US" sz="32000" b="1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</a:rPr>
            </a:br>
            <a:r>
              <a:rPr lang="ja" altLang="en-US" sz="16000" b="1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  <a:sym typeface="Avenir Next Demi Bold" charset="0"/>
              </a:rPr>
              <a:t>ビジネス用テンプレート</a:t>
            </a:r>
            <a:r>
              <a:rPr lang="en-US" altLang="ja" sz="16000" b="1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  <a:sym typeface="Avenir Next Demi Bold" charset="0"/>
              </a:rPr>
              <a:t>10</a:t>
            </a:r>
            <a:r>
              <a:rPr lang="ja" altLang="en-US" sz="16000" b="1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  <a:sym typeface="Avenir Next Demi Bold" charset="0"/>
              </a:rPr>
              <a:t>選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9A08A67-5926-5747-9DA2-A0DC60932BB1}"/>
              </a:ext>
            </a:extLst>
          </p:cNvPr>
          <p:cNvSpPr/>
          <p:nvPr/>
        </p:nvSpPr>
        <p:spPr>
          <a:xfrm>
            <a:off x="1583" y="35792228"/>
            <a:ext cx="65031940" cy="783772"/>
          </a:xfrm>
          <a:prstGeom prst="rect">
            <a:avLst/>
          </a:prstGeom>
          <a:solidFill>
            <a:srgbClr val="FE7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" altLang="en-US" sz="7200"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F75DD9E-D2D8-D742-BE89-234CB356422E}"/>
              </a:ext>
            </a:extLst>
          </p:cNvPr>
          <p:cNvSpPr/>
          <p:nvPr/>
        </p:nvSpPr>
        <p:spPr>
          <a:xfrm>
            <a:off x="-128517" y="0"/>
            <a:ext cx="32643692" cy="42948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" altLang="en-US" sz="7200"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900FE461-CD34-A345-B67D-05C68FC3B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6471" y="922954"/>
            <a:ext cx="6305200" cy="244889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D10858D-49A0-B44B-9E2A-73A9BC2DBB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9683186" y="13863011"/>
            <a:ext cx="6040810" cy="339880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687749CE-F4D1-6E40-9D60-81FF35C6C9C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562164" y="13863012"/>
            <a:ext cx="6054726" cy="340713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5A51F902-320D-9649-912D-8C3A9248976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3101853" y="13819822"/>
            <a:ext cx="6096368" cy="344199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A11CEBE3-42B9-AE43-87FD-19C284301E7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26208960" y="13863011"/>
            <a:ext cx="6038798" cy="339880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F7350DE-1799-D049-8E36-000750F4603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232830" y="13863011"/>
            <a:ext cx="5844370" cy="340713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D6243476-64F2-3E47-9F9B-7E1FB616D4A5}"/>
              </a:ext>
            </a:extLst>
          </p:cNvPr>
          <p:cNvSpPr/>
          <p:nvPr/>
        </p:nvSpPr>
        <p:spPr>
          <a:xfrm>
            <a:off x="15785433" y="10791685"/>
            <a:ext cx="9192124" cy="1639454"/>
          </a:xfrm>
          <a:prstGeom prst="rect">
            <a:avLst/>
          </a:prstGeom>
          <a:solidFill>
            <a:srgbClr val="00A6C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" altLang="en-US" sz="7200"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55D961C-93A6-634D-AD45-1F799A6185EB}"/>
              </a:ext>
            </a:extLst>
          </p:cNvPr>
          <p:cNvSpPr txBox="1">
            <a:spLocks/>
          </p:cNvSpPr>
          <p:nvPr/>
        </p:nvSpPr>
        <p:spPr>
          <a:xfrm>
            <a:off x="-128517" y="10853819"/>
            <a:ext cx="32515176" cy="1639454"/>
          </a:xfrm>
          <a:prstGeom prst="rect">
            <a:avLst/>
          </a:prstGeom>
        </p:spPr>
        <p:txBody>
          <a:bodyPr vert="horz" lIns="182880" tIns="91440" rIns="182880" bIns="91440" rtlCol="0" anchor="ctr">
            <a:noAutofit/>
          </a:bodyPr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/>
            <a:r>
              <a:rPr lang="ja" altLang="en-US" sz="4000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パート</a:t>
            </a:r>
            <a:r>
              <a:rPr lang="en-US" altLang="ja" sz="4000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1</a:t>
            </a:r>
            <a:r>
              <a:rPr lang="ja" altLang="en-US" sz="4000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：バナーテンプレート</a:t>
            </a:r>
            <a:r>
              <a:rPr lang="en-US" altLang="ja" sz="4000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5</a:t>
            </a:r>
            <a:r>
              <a:rPr lang="ja" altLang="en-US" sz="4000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種        パート</a:t>
            </a:r>
            <a:r>
              <a:rPr lang="en-US" altLang="ja" sz="4000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2</a:t>
            </a:r>
            <a:r>
              <a:rPr lang="ja" altLang="en-US" sz="4000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：サムネイルテンプレート</a:t>
            </a:r>
            <a:r>
              <a:rPr lang="en-US" altLang="ja" sz="4000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5</a:t>
            </a:r>
            <a:r>
              <a:rPr lang="ja" altLang="en-US" sz="4000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種 </a:t>
            </a:r>
          </a:p>
        </p:txBody>
      </p:sp>
    </p:spTree>
    <p:extLst>
      <p:ext uri="{BB962C8B-B14F-4D97-AF65-F5344CB8AC3E}">
        <p14:creationId xmlns:p14="http://schemas.microsoft.com/office/powerpoint/2010/main" val="277905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owl of salad on a plate&#10;&#10;Description automatically generated">
            <a:extLst>
              <a:ext uri="{FF2B5EF4-FFF2-40B4-BE49-F238E27FC236}">
                <a16:creationId xmlns:a16="http://schemas.microsoft.com/office/drawing/2014/main" id="{DE91A6D0-A67B-D540-8C78-B9602CDD11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197" b="23996"/>
          <a:stretch/>
        </p:blipFill>
        <p:spPr>
          <a:xfrm>
            <a:off x="11018519" y="0"/>
            <a:ext cx="21496656" cy="1828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A016847C-255E-9A48-A8B1-5684C06DAD16}"/>
              </a:ext>
            </a:extLst>
          </p:cNvPr>
          <p:cNvSpPr txBox="1">
            <a:spLocks/>
          </p:cNvSpPr>
          <p:nvPr/>
        </p:nvSpPr>
        <p:spPr>
          <a:xfrm>
            <a:off x="2598542" y="6020272"/>
            <a:ext cx="13659046" cy="9709880"/>
          </a:xfrm>
          <a:prstGeom prst="rect">
            <a:avLst/>
          </a:prstGeom>
        </p:spPr>
        <p:txBody>
          <a:bodyPr vert="horz" lIns="182880" tIns="91440" rIns="182880" bIns="91440" rtlCol="0" anchor="ctr">
            <a:noAutofit/>
          </a:bodyPr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ja" altLang="en-US" sz="21600" b="1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Roboto" panose="02000000000000000000" pitchFamily="2" charset="0"/>
                <a:sym typeface="Roboto" panose="02000000000000000000" pitchFamily="2" charset="0"/>
              </a:rPr>
              <a:t>ヘルシーランチの</a:t>
            </a:r>
            <a:r>
              <a:rPr lang="ja-JP" altLang="en-US" sz="21600" b="1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Roboto" panose="02000000000000000000" pitchFamily="2" charset="0"/>
                <a:sym typeface="Roboto" panose="02000000000000000000" pitchFamily="2" charset="0"/>
              </a:rPr>
              <a:t>レシピ集</a:t>
            </a:r>
            <a:endParaRPr lang="ja" altLang="en-US" sz="21600" b="1" dirty="0">
              <a:solidFill>
                <a:schemeClr val="bg2">
                  <a:lumMod val="25000"/>
                </a:schemeClr>
              </a:solidFill>
              <a:latin typeface="Noto Sans CJK JP" panose="020B0500000000000000" pitchFamily="34" charset="-128"/>
              <a:ea typeface="Noto Sans CJK JP" panose="020B0500000000000000" pitchFamily="34" charset="-128"/>
              <a:cs typeface="Roboto" panose="02000000000000000000" pitchFamily="2" charset="0"/>
              <a:sym typeface="Roboto" panose="02000000000000000000" pitchFamily="2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B7DBE21-CDBB-DD40-A33A-70CDCC9D48FF}"/>
              </a:ext>
            </a:extLst>
          </p:cNvPr>
          <p:cNvSpPr txBox="1">
            <a:spLocks/>
          </p:cNvSpPr>
          <p:nvPr/>
        </p:nvSpPr>
        <p:spPr>
          <a:xfrm>
            <a:off x="2678054" y="3193953"/>
            <a:ext cx="16680930" cy="2688594"/>
          </a:xfrm>
          <a:prstGeom prst="rect">
            <a:avLst/>
          </a:prstGeom>
        </p:spPr>
        <p:txBody>
          <a:bodyPr vert="horz" lIns="182880" tIns="91440" rIns="182880" bIns="91440" rtlCol="0" anchor="ctr">
            <a:normAutofit/>
          </a:bodyPr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ja" altLang="en-US" sz="6000" b="1" spc="12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Roboto" panose="02000000000000000000" pitchFamily="2" charset="0"/>
                <a:sym typeface="Roboto" panose="02000000000000000000" pitchFamily="2" charset="0"/>
              </a:rPr>
              <a:t>簡単レシピ</a:t>
            </a:r>
          </a:p>
        </p:txBody>
      </p:sp>
    </p:spTree>
    <p:extLst>
      <p:ext uri="{BB962C8B-B14F-4D97-AF65-F5344CB8AC3E}">
        <p14:creationId xmlns:p14="http://schemas.microsoft.com/office/powerpoint/2010/main" val="4807129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DA0C096-2DFA-C543-AED2-534F1EDA58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b="15637"/>
          <a:stretch/>
        </p:blipFill>
        <p:spPr>
          <a:xfrm>
            <a:off x="-1" y="446"/>
            <a:ext cx="32515176" cy="1828710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40223A4-E38D-054F-BB25-D7F4D9695B98}"/>
              </a:ext>
            </a:extLst>
          </p:cNvPr>
          <p:cNvSpPr/>
          <p:nvPr/>
        </p:nvSpPr>
        <p:spPr>
          <a:xfrm>
            <a:off x="-1" y="446"/>
            <a:ext cx="32515176" cy="18287108"/>
          </a:xfrm>
          <a:prstGeom prst="rect">
            <a:avLst/>
          </a:prstGeom>
          <a:solidFill>
            <a:schemeClr val="bg1">
              <a:lumMod val="85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" altLang="en-US" sz="1800"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219DCD7-36A4-8E4A-87AB-AE59F552FA74}"/>
              </a:ext>
            </a:extLst>
          </p:cNvPr>
          <p:cNvSpPr/>
          <p:nvPr/>
        </p:nvSpPr>
        <p:spPr>
          <a:xfrm>
            <a:off x="10089506" y="6487879"/>
            <a:ext cx="6073446" cy="60734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" altLang="en-US" sz="1800"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026BB4E-4BD4-294A-8E17-08D8DBB62D97}"/>
              </a:ext>
            </a:extLst>
          </p:cNvPr>
          <p:cNvSpPr txBox="1">
            <a:spLocks/>
          </p:cNvSpPr>
          <p:nvPr/>
        </p:nvSpPr>
        <p:spPr>
          <a:xfrm>
            <a:off x="12054805" y="9194044"/>
            <a:ext cx="1448484" cy="2448128"/>
          </a:xfrm>
          <a:prstGeom prst="rect">
            <a:avLst/>
          </a:prstGeom>
        </p:spPr>
        <p:txBody>
          <a:bodyPr vert="horz" lIns="91436" tIns="45718" rIns="91436" bIns="45718" rtlCol="0" anchor="b">
            <a:noAutofit/>
          </a:bodyPr>
          <a:lstStyle>
            <a:lvl1pPr algn="ctr" defTabSz="243843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altLang="ja" sz="25000" b="1" spc="-30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659847-46E9-A148-82FA-D7508E5388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3908" y="8271523"/>
            <a:ext cx="3475466" cy="244144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6CFB45-78F9-DD48-AADF-232E272A27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52304" y="5826767"/>
            <a:ext cx="12147486" cy="6734558"/>
          </a:xfrm>
        </p:spPr>
        <p:txBody>
          <a:bodyPr>
            <a:normAutofit/>
          </a:bodyPr>
          <a:lstStyle/>
          <a:p>
            <a:pPr algn="l" rtl="0"/>
            <a:r>
              <a:rPr lang="en-US" altLang="ja" sz="15000" b="1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  <a:sym typeface="Avenir Next Demi Bold" charset="0"/>
              </a:rPr>
              <a:t>YouTube</a:t>
            </a:r>
            <a:br>
              <a:rPr lang="ja" altLang="en-US" sz="15000" b="1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</a:rPr>
            </a:br>
            <a:r>
              <a:rPr lang="ja" altLang="en-US" sz="15000" b="1" spc="30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  <a:sym typeface="Avenir Next Demi Bold" charset="0"/>
              </a:rPr>
              <a:t>サムネイル</a:t>
            </a:r>
            <a:br>
              <a:rPr lang="ja" altLang="en-US" sz="15000" b="1" spc="30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</a:rPr>
            </a:br>
            <a:r>
              <a:rPr lang="ja" altLang="en-US" sz="15000" b="1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  <a:sym typeface="Avenir Next Demi Bold" charset="0"/>
              </a:rPr>
              <a:t>テンプレート</a:t>
            </a:r>
          </a:p>
        </p:txBody>
      </p:sp>
    </p:spTree>
    <p:extLst>
      <p:ext uri="{BB962C8B-B14F-4D97-AF65-F5344CB8AC3E}">
        <p14:creationId xmlns:p14="http://schemas.microsoft.com/office/powerpoint/2010/main" val="5007951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8E2F28C-ECDE-6044-A741-546479D5658C}"/>
              </a:ext>
            </a:extLst>
          </p:cNvPr>
          <p:cNvSpPr txBox="1"/>
          <p:nvPr/>
        </p:nvSpPr>
        <p:spPr>
          <a:xfrm>
            <a:off x="2398595" y="5463420"/>
            <a:ext cx="10963088" cy="12580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lnSpc>
                <a:spcPct val="150000"/>
              </a:lnSpc>
            </a:pPr>
            <a:r>
              <a:rPr lang="ja" altLang="en-US" sz="32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これから新しいバナーとサムネイルを作成して</a:t>
            </a:r>
            <a:r>
              <a:rPr lang="en-US" altLang="ja" sz="32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YouTube </a:t>
            </a:r>
            <a:r>
              <a:rPr lang="ja" altLang="en-US" sz="32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チャンネルページをカスタマイズされる上でのヒントと</a:t>
            </a:r>
            <a:endParaRPr lang="en-US" altLang="ja" sz="3200" dirty="0">
              <a:solidFill>
                <a:schemeClr val="bg2">
                  <a:lumMod val="25000"/>
                </a:schemeClr>
              </a:solidFill>
              <a:latin typeface="Noto Sans CJK JP" panose="020B0500000000000000" pitchFamily="34" charset="-128"/>
              <a:ea typeface="Noto Sans CJK JP" panose="020B0500000000000000" pitchFamily="34" charset="-128"/>
              <a:cs typeface="Avenir Next" charset="0"/>
              <a:sym typeface="Avenir Next" charset="0"/>
            </a:endParaRPr>
          </a:p>
          <a:p>
            <a:pPr algn="l" rtl="0">
              <a:lnSpc>
                <a:spcPct val="150000"/>
              </a:lnSpc>
            </a:pPr>
            <a:r>
              <a:rPr lang="ja" altLang="en-US" sz="32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なるように、各テンプレートにはテキストボックスと</a:t>
            </a:r>
            <a:r>
              <a:rPr lang="en-US" altLang="ja" sz="32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Unsplash.com</a:t>
            </a:r>
            <a:r>
              <a:rPr lang="ja" altLang="en-US" sz="32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（英語）</a:t>
            </a:r>
            <a:r>
              <a:rPr lang="ja" altLang="en-US" sz="32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のフェアユースのストック写真を配置しました。</a:t>
            </a:r>
            <a:r>
              <a:rPr lang="ja-JP" altLang="en-US" sz="32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文面</a:t>
            </a:r>
            <a:r>
              <a:rPr lang="ja" altLang="en-US" sz="32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や画像を変更し、独自のコンテンツに置き換えて、テンプレートを最大限に活用してください。 </a:t>
            </a:r>
            <a:br>
              <a:rPr lang="ja" altLang="en-US" sz="3200" dirty="0"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</a:rPr>
            </a:br>
            <a:endParaRPr lang="ja" altLang="en-US" sz="3200" dirty="0">
              <a:latin typeface="Noto Sans CJK JP" panose="020B0500000000000000" pitchFamily="34" charset="-128"/>
              <a:ea typeface="Noto Sans CJK JP" panose="020B0500000000000000" pitchFamily="34" charset="-128"/>
              <a:cs typeface="Avenir Next" charset="0"/>
            </a:endParaRPr>
          </a:p>
          <a:p>
            <a:pPr algn="l" rtl="0">
              <a:lnSpc>
                <a:spcPct val="150000"/>
              </a:lnSpc>
            </a:pPr>
            <a:r>
              <a:rPr lang="ja" altLang="en-US" sz="3200" dirty="0">
                <a:solidFill>
                  <a:srgbClr val="FF020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画像の差し替え：</a:t>
            </a:r>
            <a:r>
              <a:rPr lang="ja" altLang="en-US" sz="32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図を右クリック＞［図の変更］</a:t>
            </a:r>
          </a:p>
          <a:p>
            <a:pPr algn="l" rtl="0">
              <a:lnSpc>
                <a:spcPct val="150000"/>
              </a:lnSpc>
            </a:pPr>
            <a:r>
              <a:rPr lang="ja" altLang="en-US" sz="3200" dirty="0">
                <a:solidFill>
                  <a:srgbClr val="FF020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背景色の変更：</a:t>
            </a:r>
            <a:r>
              <a:rPr lang="ja" altLang="en-US" sz="32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背景を右クリック＞［背景の書式設定］</a:t>
            </a:r>
          </a:p>
          <a:p>
            <a:pPr algn="l" rtl="0">
              <a:lnSpc>
                <a:spcPct val="150000"/>
              </a:lnSpc>
            </a:pPr>
            <a:r>
              <a:rPr lang="ja" altLang="en-US" sz="3200" dirty="0">
                <a:solidFill>
                  <a:srgbClr val="FF020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図のレイヤーの変更：</a:t>
            </a:r>
            <a:r>
              <a:rPr lang="ja" altLang="en-US" sz="32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図を選択＞［図の形式］タブ＞</a:t>
            </a:r>
            <a:br>
              <a:rPr lang="en-US" altLang="ja" sz="32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</a:br>
            <a:r>
              <a:rPr lang="ja" altLang="en-US" sz="32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［背面へ移動］または［前面へ移動］</a:t>
            </a:r>
          </a:p>
          <a:p>
            <a:pPr algn="l" rtl="0">
              <a:lnSpc>
                <a:spcPct val="150000"/>
              </a:lnSpc>
            </a:pPr>
            <a:r>
              <a:rPr lang="ja" altLang="en-US" sz="3200" dirty="0">
                <a:solidFill>
                  <a:srgbClr val="FF020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図の透明度の変更：</a:t>
            </a:r>
            <a:r>
              <a:rPr lang="ja" altLang="en-US" sz="32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図を右クリック＞［図の書式設定］＞［図の透明度］</a:t>
            </a:r>
          </a:p>
          <a:p>
            <a:pPr algn="l" rtl="0">
              <a:lnSpc>
                <a:spcPct val="150000"/>
              </a:lnSpc>
            </a:pPr>
            <a:endParaRPr lang="ja" altLang="en-US" sz="3200" dirty="0">
              <a:latin typeface="Noto Sans CJK JP" panose="020B0500000000000000" pitchFamily="34" charset="-128"/>
              <a:ea typeface="Noto Sans CJK JP" panose="020B0500000000000000" pitchFamily="34" charset="-128"/>
              <a:cs typeface="Avenir Next" charset="0"/>
            </a:endParaRPr>
          </a:p>
          <a:p>
            <a:pPr algn="l" rtl="0">
              <a:lnSpc>
                <a:spcPct val="150000"/>
              </a:lnSpc>
            </a:pPr>
            <a:r>
              <a:rPr lang="en-US" altLang="ja" sz="32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Google Fonts</a:t>
            </a:r>
            <a:r>
              <a:rPr lang="ja" altLang="en-US" sz="32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（英語）</a:t>
            </a:r>
            <a:r>
              <a:rPr lang="ja" altLang="en-US" sz="32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や</a:t>
            </a:r>
            <a:r>
              <a:rPr lang="en-US" altLang="ja" sz="32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Font Squirrel</a:t>
            </a:r>
            <a:r>
              <a:rPr lang="ja" altLang="en-US" sz="32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（英語）</a:t>
            </a:r>
            <a:r>
              <a:rPr lang="ja" altLang="en-US" sz="32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などのウェブサイトから無料のフォントをダウンロードして、</a:t>
            </a:r>
            <a:br>
              <a:rPr lang="en-US" altLang="ja" sz="32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</a:br>
            <a:r>
              <a:rPr lang="ja" altLang="en-US" sz="32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テンプレートをさらにカスタマイズできます。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D9D5FD7-8B60-FF42-ADAB-6F581E1F3372}"/>
              </a:ext>
            </a:extLst>
          </p:cNvPr>
          <p:cNvSpPr txBox="1"/>
          <p:nvPr/>
        </p:nvSpPr>
        <p:spPr>
          <a:xfrm>
            <a:off x="2398594" y="2063872"/>
            <a:ext cx="11950452" cy="3027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lnSpc>
                <a:spcPct val="120000"/>
              </a:lnSpc>
            </a:pPr>
            <a:r>
              <a:rPr lang="en-US" altLang="ja" sz="5400" b="1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  <a:sym typeface="Avenir Next Demi Bold" charset="0"/>
              </a:rPr>
              <a:t>YouTube </a:t>
            </a:r>
            <a:r>
              <a:rPr lang="ja" altLang="en-US" sz="5400" b="1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  <a:sym typeface="Avenir Next Demi Bold" charset="0"/>
              </a:rPr>
              <a:t>ビジネス用テンプレートをダウンロードしていただき、</a:t>
            </a:r>
            <a:br>
              <a:rPr lang="en-US" altLang="ja" sz="5400" b="1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  <a:sym typeface="Avenir Next Demi Bold" charset="0"/>
              </a:rPr>
            </a:br>
            <a:r>
              <a:rPr lang="ja" altLang="en-US" sz="5400" b="1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  <a:sym typeface="Avenir Next Demi Bold" charset="0"/>
              </a:rPr>
              <a:t>ありがとうございます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4A22778-7EEA-CF41-88B9-AC4D776EDEA1}"/>
              </a:ext>
            </a:extLst>
          </p:cNvPr>
          <p:cNvSpPr txBox="1"/>
          <p:nvPr/>
        </p:nvSpPr>
        <p:spPr>
          <a:xfrm>
            <a:off x="15152855" y="11857885"/>
            <a:ext cx="8428132" cy="3263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lnSpc>
                <a:spcPct val="150000"/>
              </a:lnSpc>
            </a:pPr>
            <a:r>
              <a:rPr lang="ja" altLang="en-US" sz="28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［ファイル］＞［エクスポート］</a:t>
            </a:r>
            <a:br>
              <a:rPr lang="en-US" altLang="ja" sz="28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</a:br>
            <a:r>
              <a:rPr lang="ja" altLang="en-US" sz="28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＞保存フォルダを選択</a:t>
            </a:r>
            <a:br>
              <a:rPr lang="en-US" altLang="ja" sz="28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</a:br>
            <a:r>
              <a:rPr lang="ja" altLang="en-US" sz="28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＞ファイル形式として</a:t>
            </a:r>
            <a:r>
              <a:rPr lang="en-US" altLang="ja" sz="28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JPEG</a:t>
            </a:r>
            <a:r>
              <a:rPr lang="ja" altLang="en-US" sz="28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を選択</a:t>
            </a:r>
            <a:br>
              <a:rPr lang="ja" altLang="en-US" sz="28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</a:rPr>
            </a:br>
            <a:r>
              <a:rPr lang="ja" altLang="en-US" sz="28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＞［現在のスライドのみ保存］を選択</a:t>
            </a:r>
            <a:br>
              <a:rPr lang="en-US" altLang="ja" sz="28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</a:br>
            <a:r>
              <a:rPr lang="ja" altLang="en-US" sz="28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＞幅：</a:t>
            </a:r>
            <a:r>
              <a:rPr lang="en-US" altLang="ja" sz="28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2560</a:t>
            </a:r>
            <a:r>
              <a:rPr lang="ja" altLang="en-US" sz="28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ピクセル、高さ：</a:t>
            </a:r>
            <a:r>
              <a:rPr lang="en-US" altLang="ja" sz="28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1440</a:t>
            </a:r>
            <a:r>
              <a:rPr lang="ja" altLang="en-US" sz="28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ピクセル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DE19F71-3B5E-DF45-ACC1-82C478B4261C}"/>
              </a:ext>
            </a:extLst>
          </p:cNvPr>
          <p:cNvSpPr txBox="1"/>
          <p:nvPr/>
        </p:nvSpPr>
        <p:spPr>
          <a:xfrm>
            <a:off x="15152855" y="10776487"/>
            <a:ext cx="12492336" cy="928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lnSpc>
                <a:spcPct val="120000"/>
              </a:lnSpc>
            </a:pPr>
            <a:r>
              <a:rPr lang="ja" altLang="en-US" sz="4800" b="1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  <a:sym typeface="Avenir Next Demi Bold" charset="0"/>
              </a:rPr>
              <a:t>スライドを画像として保存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8D858B25-C3CC-F443-A258-09CFD195D8E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583" r="96"/>
          <a:stretch/>
        </p:blipFill>
        <p:spPr>
          <a:xfrm>
            <a:off x="23469600" y="11160923"/>
            <a:ext cx="6248402" cy="173744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E3678B65-E3B7-CA48-8DE6-2C0C6FE96B6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-18" r="481"/>
          <a:stretch/>
        </p:blipFill>
        <p:spPr>
          <a:xfrm>
            <a:off x="23469600" y="13304663"/>
            <a:ext cx="6248402" cy="20826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E4C9B8AE-3DEF-0540-9678-45B07C75DF87}"/>
              </a:ext>
            </a:extLst>
          </p:cNvPr>
          <p:cNvSpPr/>
          <p:nvPr/>
        </p:nvSpPr>
        <p:spPr>
          <a:xfrm>
            <a:off x="14620336" y="10638942"/>
            <a:ext cx="15496246" cy="517552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6" tIns="45718" rIns="91436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ja" altLang="en-US" sz="1800"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E08AFA-E1EB-2C41-96F8-57A03A58679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18577815" y="2070443"/>
            <a:ext cx="8658580" cy="487167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45EDEE-0251-304E-9E94-89F97B0DAA47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24358383" y="6153674"/>
            <a:ext cx="5758196" cy="321088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731FFC6-F0A8-2549-A5BC-DA1FFD655704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14739383" y="5465846"/>
            <a:ext cx="6540592" cy="381301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9629463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DA0C096-2DFA-C543-AED2-534F1EDA58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b="15637"/>
          <a:stretch/>
        </p:blipFill>
        <p:spPr>
          <a:xfrm>
            <a:off x="-1" y="446"/>
            <a:ext cx="32515176" cy="1828710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40223A4-E38D-054F-BB25-D7F4D9695B98}"/>
              </a:ext>
            </a:extLst>
          </p:cNvPr>
          <p:cNvSpPr/>
          <p:nvPr/>
        </p:nvSpPr>
        <p:spPr>
          <a:xfrm>
            <a:off x="-1" y="446"/>
            <a:ext cx="32515176" cy="18287108"/>
          </a:xfrm>
          <a:prstGeom prst="rect">
            <a:avLst/>
          </a:prstGeom>
          <a:solidFill>
            <a:schemeClr val="bg1">
              <a:lumMod val="85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" altLang="en-US" sz="1800"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6CFB45-78F9-DD48-AADF-232E272A27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67997" y="7564699"/>
            <a:ext cx="18799468" cy="2680694"/>
          </a:xfrm>
        </p:spPr>
        <p:txBody>
          <a:bodyPr>
            <a:normAutofit/>
          </a:bodyPr>
          <a:lstStyle/>
          <a:p>
            <a:pPr algn="l" rtl="0"/>
            <a:r>
              <a:rPr lang="ja" altLang="en-US" sz="15000" b="1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  <a:sym typeface="Avenir Next Demi Bold" charset="0"/>
              </a:rPr>
              <a:t>サムネイル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659847-46E9-A148-82FA-D7508E5388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2624" y="7465785"/>
            <a:ext cx="4097666" cy="2878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28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3D9D5FD7-8B60-FF42-ADAB-6F581E1F3372}"/>
              </a:ext>
            </a:extLst>
          </p:cNvPr>
          <p:cNvSpPr txBox="1"/>
          <p:nvPr/>
        </p:nvSpPr>
        <p:spPr>
          <a:xfrm>
            <a:off x="2398596" y="3316607"/>
            <a:ext cx="944992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ja" altLang="en-US" sz="6500" b="1"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  <a:sym typeface="Avenir Next Demi Bold" charset="0"/>
              </a:rPr>
              <a:t>サムネイルの編集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6F54EA-A97E-6E4A-B78D-83F8EDFA2B7A}"/>
              </a:ext>
            </a:extLst>
          </p:cNvPr>
          <p:cNvSpPr txBox="1"/>
          <p:nvPr/>
        </p:nvSpPr>
        <p:spPr>
          <a:xfrm>
            <a:off x="2398599" y="4884074"/>
            <a:ext cx="9449924" cy="9625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lnSpc>
                <a:spcPct val="150000"/>
              </a:lnSpc>
            </a:pPr>
            <a:r>
              <a:rPr lang="ja" altLang="en-US" sz="3200" dirty="0"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サムネイルをカスタマイズすると、数ある動画の中に埋もれず、目立たせることができます。</a:t>
            </a:r>
            <a:br>
              <a:rPr lang="en-US" altLang="ja" sz="3200" dirty="0"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</a:br>
            <a:r>
              <a:rPr lang="ja" altLang="en-US" sz="3200" dirty="0"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サムネイルは動画の第一印象を決定づけ、</a:t>
            </a:r>
            <a:br>
              <a:rPr lang="en-US" altLang="ja" sz="3200" dirty="0"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</a:br>
            <a:r>
              <a:rPr lang="ja" altLang="en-US" sz="3200" dirty="0"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視聴者がクリックするかどうかを左右します。</a:t>
            </a:r>
          </a:p>
          <a:p>
            <a:pPr algn="l" rtl="0">
              <a:lnSpc>
                <a:spcPct val="150000"/>
              </a:lnSpc>
            </a:pPr>
            <a:endParaRPr lang="ja" altLang="en-US" sz="3200" dirty="0">
              <a:latin typeface="Noto Sans CJK JP" panose="020B0500000000000000" pitchFamily="34" charset="-128"/>
              <a:ea typeface="Noto Sans CJK JP" panose="020B0500000000000000" pitchFamily="34" charset="-128"/>
              <a:cs typeface="Avenir Next" charset="0"/>
            </a:endParaRPr>
          </a:p>
          <a:p>
            <a:pPr algn="l" rtl="0">
              <a:lnSpc>
                <a:spcPct val="150000"/>
              </a:lnSpc>
            </a:pPr>
            <a:r>
              <a:rPr lang="ja" altLang="en-US" sz="3200" dirty="0"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サムネイルをデザインするときには以下の点に</a:t>
            </a:r>
            <a:br>
              <a:rPr lang="en-US" altLang="ja" sz="3200" dirty="0"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</a:br>
            <a:r>
              <a:rPr lang="ja" altLang="en-US" sz="3200" dirty="0"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留意しましょう。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ja" altLang="en-US" sz="3200" dirty="0"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サムネイルにテキストを追加して、視聴者に多くの情報を提供する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ja" altLang="en-US" sz="3200" dirty="0"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文字がはっきり見えるように、背景色と文字色に必ずコントラストを効かせる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ja" altLang="en-US" sz="3200" dirty="0"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視聴者がブランドに慣れ親しめるように、</a:t>
            </a:r>
            <a:br>
              <a:rPr lang="en-US" altLang="ja" sz="3200" dirty="0"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</a:br>
            <a:r>
              <a:rPr lang="ja" altLang="en-US" sz="3200" dirty="0"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デザインに一貫性を持たせる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39F64A-BAC0-8249-B503-28824DF889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7459" y="1326777"/>
            <a:ext cx="17135768" cy="16173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906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4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91B1BBFC-D34C-624E-93E1-21CFEEB9B4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633"/>
          <a:stretch/>
        </p:blipFill>
        <p:spPr>
          <a:xfrm>
            <a:off x="-1" y="0"/>
            <a:ext cx="32515176" cy="1828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EE33E7AE-C32C-254A-96BF-CCE9117E2AEC}"/>
              </a:ext>
            </a:extLst>
          </p:cNvPr>
          <p:cNvGrpSpPr/>
          <p:nvPr/>
        </p:nvGrpSpPr>
        <p:grpSpPr>
          <a:xfrm rot="20922206">
            <a:off x="15212955" y="6341687"/>
            <a:ext cx="13709132" cy="3529778"/>
            <a:chOff x="6500487" y="2062550"/>
            <a:chExt cx="6854566" cy="1764889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4E476A01-6A78-C348-80F1-1E218868B087}"/>
                </a:ext>
              </a:extLst>
            </p:cNvPr>
            <p:cNvSpPr/>
            <p:nvPr/>
          </p:nvSpPr>
          <p:spPr>
            <a:xfrm>
              <a:off x="6500487" y="2081257"/>
              <a:ext cx="6854566" cy="1549811"/>
            </a:xfrm>
            <a:prstGeom prst="rect">
              <a:avLst/>
            </a:prstGeom>
            <a:solidFill>
              <a:srgbClr val="2683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ja" altLang="en-US" sz="7200">
                <a:latin typeface="Noto Sans CJK JP" panose="020B0500000000000000" pitchFamily="34" charset="-128"/>
                <a:ea typeface="Noto Sans CJK JP" panose="020B0500000000000000" pitchFamily="34" charset="-128"/>
              </a:endParaRPr>
            </a:p>
          </p:txBody>
        </p:sp>
        <p:sp>
          <p:nvSpPr>
            <p:cNvPr id="7" name="Title 1">
              <a:extLst>
                <a:ext uri="{FF2B5EF4-FFF2-40B4-BE49-F238E27FC236}">
                  <a16:creationId xmlns:a16="http://schemas.microsoft.com/office/drawing/2014/main" id="{A016847C-255E-9A48-A8B1-5684C06DAD16}"/>
                </a:ext>
              </a:extLst>
            </p:cNvPr>
            <p:cNvSpPr txBox="1">
              <a:spLocks/>
            </p:cNvSpPr>
            <p:nvPr/>
          </p:nvSpPr>
          <p:spPr>
            <a:xfrm>
              <a:off x="6500487" y="2062550"/>
              <a:ext cx="6854566" cy="1764889"/>
            </a:xfrm>
            <a:prstGeom prst="rect">
              <a:avLst/>
            </a:prstGeom>
            <a:solidFill>
              <a:srgbClr val="FE7A5A"/>
            </a:solidFill>
          </p:spPr>
          <p:txBody>
            <a:bodyPr vert="horz" lIns="180000" tIns="93600" rIns="180000" bIns="93600" rtlCol="0" anchor="ctr">
              <a:normAutofit/>
            </a:bodyPr>
            <a:lstStyle>
              <a:lvl1pPr algn="l" defTabSz="121917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5867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0"/>
              <a:r>
                <a:rPr lang="ja-JP" altLang="en-US" sz="16000" b="1" dirty="0">
                  <a:solidFill>
                    <a:schemeClr val="bg1"/>
                  </a:solidFill>
                  <a:latin typeface="Noto Sans CJK JP" panose="020B0500000000000000" pitchFamily="34" charset="-128"/>
                  <a:ea typeface="Noto Sans CJK JP" panose="020B0500000000000000" pitchFamily="34" charset="-128"/>
                  <a:cs typeface="Roboto" panose="02000000000000000000" pitchFamily="2" charset="0"/>
                  <a:sym typeface="Roboto" panose="02000000000000000000" pitchFamily="2" charset="0"/>
                </a:rPr>
                <a:t>効果的に</a:t>
              </a:r>
              <a:endParaRPr lang="ja" altLang="en-US" sz="16000" b="1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Roboto" panose="02000000000000000000" pitchFamily="2" charset="0"/>
                <a:sym typeface="Roboto" panose="02000000000000000000" pitchFamily="2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C8F8980-3447-5849-A8FC-AE8075AB6B0B}"/>
              </a:ext>
            </a:extLst>
          </p:cNvPr>
          <p:cNvGrpSpPr/>
          <p:nvPr/>
        </p:nvGrpSpPr>
        <p:grpSpPr>
          <a:xfrm>
            <a:off x="13065934" y="10256675"/>
            <a:ext cx="16942190" cy="3099622"/>
            <a:chOff x="917833" y="4510767"/>
            <a:chExt cx="8471095" cy="1549811"/>
          </a:xfrm>
          <a:solidFill>
            <a:srgbClr val="00A6C6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710A4A8-EAEF-EB4F-9D81-3951EB6EAE8E}"/>
                </a:ext>
              </a:extLst>
            </p:cNvPr>
            <p:cNvSpPr/>
            <p:nvPr/>
          </p:nvSpPr>
          <p:spPr>
            <a:xfrm>
              <a:off x="917833" y="4510767"/>
              <a:ext cx="8471095" cy="15498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ja" altLang="en-US" sz="7200">
                <a:latin typeface="Noto Sans CJK JP" panose="020B0500000000000000" pitchFamily="34" charset="-128"/>
                <a:ea typeface="Noto Sans CJK JP" panose="020B0500000000000000" pitchFamily="34" charset="-128"/>
              </a:endParaRPr>
            </a:p>
          </p:txBody>
        </p:sp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BC6F5D88-4578-4143-A160-701D993A5EA3}"/>
                </a:ext>
              </a:extLst>
            </p:cNvPr>
            <p:cNvSpPr txBox="1">
              <a:spLocks/>
            </p:cNvSpPr>
            <p:nvPr/>
          </p:nvSpPr>
          <p:spPr>
            <a:xfrm>
              <a:off x="931970" y="4729688"/>
              <a:ext cx="8442822" cy="1118508"/>
            </a:xfrm>
            <a:prstGeom prst="rect">
              <a:avLst/>
            </a:prstGeom>
            <a:grpFill/>
          </p:spPr>
          <p:txBody>
            <a:bodyPr vert="horz" lIns="182880" tIns="91440" rIns="182880" bIns="91440" rtlCol="0" anchor="ctr">
              <a:noAutofit/>
            </a:bodyPr>
            <a:lstStyle>
              <a:lvl1pPr algn="l" defTabSz="121917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5867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0"/>
              <a:r>
                <a:rPr lang="ja-JP" altLang="en-US" sz="17600" b="1" dirty="0">
                  <a:solidFill>
                    <a:schemeClr val="bg1"/>
                  </a:solidFill>
                  <a:latin typeface="Noto Sans CJK JP" panose="020B0500000000000000" pitchFamily="34" charset="-128"/>
                  <a:ea typeface="Noto Sans CJK JP" panose="020B0500000000000000" pitchFamily="34" charset="-128"/>
                  <a:cs typeface="Roboto" panose="02000000000000000000" pitchFamily="2" charset="0"/>
                  <a:sym typeface="Roboto" panose="02000000000000000000" pitchFamily="2" charset="0"/>
                </a:rPr>
                <a:t>転換する方法</a:t>
              </a:r>
              <a:endParaRPr lang="ja" altLang="en-US" sz="17600" b="1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Roboto" panose="02000000000000000000" pitchFamily="2" charset="0"/>
                <a:sym typeface="Roboto" panose="02000000000000000000" pitchFamily="2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35BA1D65-DED9-4649-8CE1-C671A6DD1021}"/>
              </a:ext>
            </a:extLst>
          </p:cNvPr>
          <p:cNvGrpSpPr/>
          <p:nvPr/>
        </p:nvGrpSpPr>
        <p:grpSpPr>
          <a:xfrm>
            <a:off x="14476444" y="3788491"/>
            <a:ext cx="9746734" cy="2621278"/>
            <a:chOff x="917833" y="1645921"/>
            <a:chExt cx="4873367" cy="1310639"/>
          </a:xfrm>
          <a:solidFill>
            <a:srgbClr val="00B49B"/>
          </a:solidFill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454B2CC-EC1D-2D4E-A602-58AD9F56E96D}"/>
                </a:ext>
              </a:extLst>
            </p:cNvPr>
            <p:cNvSpPr/>
            <p:nvPr/>
          </p:nvSpPr>
          <p:spPr>
            <a:xfrm>
              <a:off x="1070233" y="1645921"/>
              <a:ext cx="4568567" cy="1249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ja" altLang="en-US" sz="7200">
                <a:latin typeface="Noto Sans CJK JP" panose="020B0500000000000000" pitchFamily="34" charset="-128"/>
                <a:ea typeface="Noto Sans CJK JP" panose="020B0500000000000000" pitchFamily="34" charset="-128"/>
              </a:endParaRPr>
            </a:p>
          </p:txBody>
        </p:sp>
        <p:sp>
          <p:nvSpPr>
            <p:cNvPr id="11" name="Title 1">
              <a:extLst>
                <a:ext uri="{FF2B5EF4-FFF2-40B4-BE49-F238E27FC236}">
                  <a16:creationId xmlns:a16="http://schemas.microsoft.com/office/drawing/2014/main" id="{1D2035B0-06DE-D440-96EE-18D8F1092026}"/>
                </a:ext>
              </a:extLst>
            </p:cNvPr>
            <p:cNvSpPr txBox="1">
              <a:spLocks/>
            </p:cNvSpPr>
            <p:nvPr/>
          </p:nvSpPr>
          <p:spPr>
            <a:xfrm>
              <a:off x="917833" y="1955009"/>
              <a:ext cx="4873367" cy="1001551"/>
            </a:xfrm>
            <a:prstGeom prst="rect">
              <a:avLst/>
            </a:prstGeom>
            <a:grpFill/>
          </p:spPr>
          <p:txBody>
            <a:bodyPr vert="horz" lIns="182880" tIns="91440" rIns="182880" bIns="91440" rtlCol="0" anchor="ctr">
              <a:normAutofit fontScale="92500" lnSpcReduction="20000"/>
            </a:bodyPr>
            <a:lstStyle>
              <a:lvl1pPr algn="l" defTabSz="121917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5867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0"/>
              <a:r>
                <a:rPr lang="ja-JP" altLang="en-US" sz="16000" b="1" dirty="0">
                  <a:solidFill>
                    <a:schemeClr val="bg1"/>
                  </a:solidFill>
                  <a:latin typeface="Noto Sans CJK JP" panose="020B0500000000000000" pitchFamily="34" charset="-128"/>
                  <a:ea typeface="Noto Sans CJK JP" panose="020B0500000000000000" pitchFamily="34" charset="-128"/>
                  <a:cs typeface="Roboto" panose="02000000000000000000" pitchFamily="2" charset="0"/>
                  <a:sym typeface="Roboto" panose="02000000000000000000" pitchFamily="2" charset="0"/>
                </a:rPr>
                <a:t>リードを</a:t>
              </a:r>
              <a:endParaRPr lang="ja" altLang="en-US" sz="16000" b="1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Roboto" panose="02000000000000000000" pitchFamily="2" charset="0"/>
                <a:sym typeface="Roboto" panose="020000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55170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erson swimming with a mountain in the background&#10;&#10;Description automatically generated">
            <a:extLst>
              <a:ext uri="{FF2B5EF4-FFF2-40B4-BE49-F238E27FC236}">
                <a16:creationId xmlns:a16="http://schemas.microsoft.com/office/drawing/2014/main" id="{1944642E-C8E5-0341-8B45-A5DBFDAD5D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305" r="798"/>
          <a:stretch/>
        </p:blipFill>
        <p:spPr>
          <a:xfrm>
            <a:off x="-75093" y="0"/>
            <a:ext cx="32515176" cy="1828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A016847C-255E-9A48-A8B1-5684C06DAD16}"/>
              </a:ext>
            </a:extLst>
          </p:cNvPr>
          <p:cNvSpPr txBox="1">
            <a:spLocks/>
          </p:cNvSpPr>
          <p:nvPr/>
        </p:nvSpPr>
        <p:spPr>
          <a:xfrm>
            <a:off x="-205899" y="649629"/>
            <a:ext cx="32776788" cy="3369542"/>
          </a:xfrm>
          <a:prstGeom prst="rect">
            <a:avLst/>
          </a:prstGeom>
        </p:spPr>
        <p:txBody>
          <a:bodyPr vert="horz" lIns="182880" tIns="91440" rIns="182880" bIns="91440" rtlCol="0" anchor="ctr">
            <a:normAutofit/>
          </a:bodyPr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/>
            <a:r>
              <a:rPr lang="ja" altLang="en-US" sz="13200" b="1" spc="1200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rial Black" panose="020B0604020202020204" pitchFamily="34" charset="0"/>
              </a:rPr>
              <a:t>旅のヒント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5E546F-A380-4E1F-A860-A204DF5267BB}"/>
              </a:ext>
            </a:extLst>
          </p:cNvPr>
          <p:cNvSpPr txBox="1">
            <a:spLocks/>
          </p:cNvSpPr>
          <p:nvPr/>
        </p:nvSpPr>
        <p:spPr>
          <a:xfrm>
            <a:off x="-235397" y="4990852"/>
            <a:ext cx="32776788" cy="2549236"/>
          </a:xfrm>
          <a:prstGeom prst="rect">
            <a:avLst/>
          </a:prstGeom>
        </p:spPr>
        <p:txBody>
          <a:bodyPr vert="horz" lIns="182880" tIns="91440" rIns="182880" bIns="91440" rtlCol="0" anchor="ctr">
            <a:noAutofit/>
          </a:bodyPr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/>
            <a:r>
              <a:rPr lang="en-US" altLang="ja-JP" sz="28000" b="1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rial Black" panose="020B0604020202020204" pitchFamily="34" charset="0"/>
              </a:rPr>
              <a:t>TOP </a:t>
            </a:r>
            <a:r>
              <a:rPr lang="en-US" altLang="ja" sz="28000" b="1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rial Black" panose="020B0604020202020204" pitchFamily="34" charset="0"/>
              </a:rPr>
              <a:t>10</a:t>
            </a:r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8898FF9A-EC97-4474-9104-EABE4BFEEE8E}"/>
              </a:ext>
            </a:extLst>
          </p:cNvPr>
          <p:cNvSpPr/>
          <p:nvPr/>
        </p:nvSpPr>
        <p:spPr>
          <a:xfrm>
            <a:off x="7466197" y="3764321"/>
            <a:ext cx="17373600" cy="459971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" altLang="en-US" sz="7200"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56293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1B125E7-B721-BE49-B7A5-FEC880030C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8852"/>
          <a:stretch/>
        </p:blipFill>
        <p:spPr>
          <a:xfrm>
            <a:off x="13098874" y="0"/>
            <a:ext cx="19417550" cy="18288000"/>
          </a:xfrm>
          <a:prstGeom prst="rect">
            <a:avLst/>
          </a:prstGeom>
        </p:spPr>
      </p:pic>
      <p:sp>
        <p:nvSpPr>
          <p:cNvPr id="5" name="Rectangle 1">
            <a:extLst>
              <a:ext uri="{FF2B5EF4-FFF2-40B4-BE49-F238E27FC236}">
                <a16:creationId xmlns:a16="http://schemas.microsoft.com/office/drawing/2014/main" id="{D559C659-10B7-EA4D-90F3-0F69534437D9}"/>
              </a:ext>
            </a:extLst>
          </p:cNvPr>
          <p:cNvSpPr/>
          <p:nvPr/>
        </p:nvSpPr>
        <p:spPr>
          <a:xfrm>
            <a:off x="2832850" y="0"/>
            <a:ext cx="19417550" cy="18288000"/>
          </a:xfrm>
          <a:custGeom>
            <a:avLst/>
            <a:gdLst>
              <a:gd name="connsiteX0" fmla="*/ 0 w 9144000"/>
              <a:gd name="connsiteY0" fmla="*/ 0 h 9144000"/>
              <a:gd name="connsiteX1" fmla="*/ 9144000 w 9144000"/>
              <a:gd name="connsiteY1" fmla="*/ 0 h 9144000"/>
              <a:gd name="connsiteX2" fmla="*/ 9144000 w 9144000"/>
              <a:gd name="connsiteY2" fmla="*/ 9144000 h 9144000"/>
              <a:gd name="connsiteX3" fmla="*/ 0 w 9144000"/>
              <a:gd name="connsiteY3" fmla="*/ 9144000 h 9144000"/>
              <a:gd name="connsiteX4" fmla="*/ 0 w 9144000"/>
              <a:gd name="connsiteY4" fmla="*/ 0 h 9144000"/>
              <a:gd name="connsiteX0" fmla="*/ 0 w 11923058"/>
              <a:gd name="connsiteY0" fmla="*/ 0 h 9144000"/>
              <a:gd name="connsiteX1" fmla="*/ 11923058 w 11923058"/>
              <a:gd name="connsiteY1" fmla="*/ 17930 h 9144000"/>
              <a:gd name="connsiteX2" fmla="*/ 9144000 w 11923058"/>
              <a:gd name="connsiteY2" fmla="*/ 9144000 h 9144000"/>
              <a:gd name="connsiteX3" fmla="*/ 0 w 11923058"/>
              <a:gd name="connsiteY3" fmla="*/ 9144000 h 9144000"/>
              <a:gd name="connsiteX4" fmla="*/ 0 w 11923058"/>
              <a:gd name="connsiteY4" fmla="*/ 0 h 9144000"/>
              <a:gd name="connsiteX0" fmla="*/ 0 w 11923058"/>
              <a:gd name="connsiteY0" fmla="*/ 0 h 9197788"/>
              <a:gd name="connsiteX1" fmla="*/ 11923058 w 11923058"/>
              <a:gd name="connsiteY1" fmla="*/ 17930 h 9197788"/>
              <a:gd name="connsiteX2" fmla="*/ 8588188 w 11923058"/>
              <a:gd name="connsiteY2" fmla="*/ 9197788 h 9197788"/>
              <a:gd name="connsiteX3" fmla="*/ 0 w 11923058"/>
              <a:gd name="connsiteY3" fmla="*/ 9144000 h 9197788"/>
              <a:gd name="connsiteX4" fmla="*/ 0 w 11923058"/>
              <a:gd name="connsiteY4" fmla="*/ 0 h 9197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23058" h="9197788">
                <a:moveTo>
                  <a:pt x="0" y="0"/>
                </a:moveTo>
                <a:lnTo>
                  <a:pt x="11923058" y="17930"/>
                </a:lnTo>
                <a:lnTo>
                  <a:pt x="8588188" y="9197788"/>
                </a:lnTo>
                <a:lnTo>
                  <a:pt x="0" y="9144000"/>
                </a:lnTo>
                <a:lnTo>
                  <a:pt x="0" y="0"/>
                </a:lnTo>
                <a:close/>
              </a:path>
            </a:pathLst>
          </a:custGeom>
          <a:solidFill>
            <a:srgbClr val="035A9E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" altLang="en-US" sz="7200"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4EE293E-B17A-CB4D-833A-DC1A0C2D6867}"/>
              </a:ext>
            </a:extLst>
          </p:cNvPr>
          <p:cNvSpPr/>
          <p:nvPr/>
        </p:nvSpPr>
        <p:spPr>
          <a:xfrm>
            <a:off x="0" y="-36576"/>
            <a:ext cx="19417550" cy="18288000"/>
          </a:xfrm>
          <a:custGeom>
            <a:avLst/>
            <a:gdLst>
              <a:gd name="connsiteX0" fmla="*/ 0 w 9144000"/>
              <a:gd name="connsiteY0" fmla="*/ 0 h 9144000"/>
              <a:gd name="connsiteX1" fmla="*/ 9144000 w 9144000"/>
              <a:gd name="connsiteY1" fmla="*/ 0 h 9144000"/>
              <a:gd name="connsiteX2" fmla="*/ 9144000 w 9144000"/>
              <a:gd name="connsiteY2" fmla="*/ 9144000 h 9144000"/>
              <a:gd name="connsiteX3" fmla="*/ 0 w 9144000"/>
              <a:gd name="connsiteY3" fmla="*/ 9144000 h 9144000"/>
              <a:gd name="connsiteX4" fmla="*/ 0 w 9144000"/>
              <a:gd name="connsiteY4" fmla="*/ 0 h 9144000"/>
              <a:gd name="connsiteX0" fmla="*/ 0 w 11923058"/>
              <a:gd name="connsiteY0" fmla="*/ 0 h 9144000"/>
              <a:gd name="connsiteX1" fmla="*/ 11923058 w 11923058"/>
              <a:gd name="connsiteY1" fmla="*/ 17930 h 9144000"/>
              <a:gd name="connsiteX2" fmla="*/ 9144000 w 11923058"/>
              <a:gd name="connsiteY2" fmla="*/ 9144000 h 9144000"/>
              <a:gd name="connsiteX3" fmla="*/ 0 w 11923058"/>
              <a:gd name="connsiteY3" fmla="*/ 9144000 h 9144000"/>
              <a:gd name="connsiteX4" fmla="*/ 0 w 11923058"/>
              <a:gd name="connsiteY4" fmla="*/ 0 h 9144000"/>
              <a:gd name="connsiteX0" fmla="*/ 0 w 11923058"/>
              <a:gd name="connsiteY0" fmla="*/ 0 h 9197788"/>
              <a:gd name="connsiteX1" fmla="*/ 11923058 w 11923058"/>
              <a:gd name="connsiteY1" fmla="*/ 17930 h 9197788"/>
              <a:gd name="connsiteX2" fmla="*/ 8588188 w 11923058"/>
              <a:gd name="connsiteY2" fmla="*/ 9197788 h 9197788"/>
              <a:gd name="connsiteX3" fmla="*/ 0 w 11923058"/>
              <a:gd name="connsiteY3" fmla="*/ 9144000 h 9197788"/>
              <a:gd name="connsiteX4" fmla="*/ 0 w 11923058"/>
              <a:gd name="connsiteY4" fmla="*/ 0 h 9197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23058" h="9197788">
                <a:moveTo>
                  <a:pt x="0" y="0"/>
                </a:moveTo>
                <a:lnTo>
                  <a:pt x="11923058" y="17930"/>
                </a:lnTo>
                <a:lnTo>
                  <a:pt x="8588188" y="9197788"/>
                </a:lnTo>
                <a:lnTo>
                  <a:pt x="0" y="9144000"/>
                </a:lnTo>
                <a:lnTo>
                  <a:pt x="0" y="0"/>
                </a:lnTo>
                <a:close/>
              </a:path>
            </a:pathLst>
          </a:custGeom>
          <a:solidFill>
            <a:srgbClr val="00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" altLang="en-US" sz="7200">
              <a:solidFill>
                <a:schemeClr val="accent1">
                  <a:lumMod val="75000"/>
                </a:schemeClr>
              </a:solidFill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6847C-255E-9A48-A8B1-5684C06DAD16}"/>
              </a:ext>
            </a:extLst>
          </p:cNvPr>
          <p:cNvSpPr txBox="1">
            <a:spLocks/>
          </p:cNvSpPr>
          <p:nvPr/>
        </p:nvSpPr>
        <p:spPr>
          <a:xfrm>
            <a:off x="2162290" y="4304031"/>
            <a:ext cx="29475950" cy="4839970"/>
          </a:xfrm>
          <a:prstGeom prst="rect">
            <a:avLst/>
          </a:prstGeom>
        </p:spPr>
        <p:txBody>
          <a:bodyPr vert="horz" lIns="182880" tIns="91440" rIns="182880" bIns="91440" rtlCol="0" anchor="ctr">
            <a:normAutofit fontScale="92500" lnSpcReduction="20000"/>
          </a:bodyPr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altLang="ja" sz="43200" b="1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rial Rounded MT Bold" charset="0"/>
                <a:sym typeface="Arial Rounded MT Bold" charset="0"/>
              </a:rPr>
              <a:t>SEO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3605B00-82A2-8F41-8E83-6088C0A3D990}"/>
              </a:ext>
            </a:extLst>
          </p:cNvPr>
          <p:cNvSpPr txBox="1">
            <a:spLocks/>
          </p:cNvSpPr>
          <p:nvPr/>
        </p:nvSpPr>
        <p:spPr>
          <a:xfrm>
            <a:off x="2162290" y="7802874"/>
            <a:ext cx="29475950" cy="5645156"/>
          </a:xfrm>
          <a:prstGeom prst="rect">
            <a:avLst/>
          </a:prstGeom>
        </p:spPr>
        <p:txBody>
          <a:bodyPr vert="horz" lIns="182880" tIns="91440" rIns="182880" bIns="91440" rtlCol="0" anchor="ctr">
            <a:normAutofit/>
          </a:bodyPr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ja" altLang="en-US" sz="13200" b="1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rial Rounded MT Bold" charset="0"/>
                <a:sym typeface="Arial Rounded MT Bold" charset="0"/>
              </a:rPr>
              <a:t>チュートリアル</a:t>
            </a:r>
          </a:p>
          <a:p>
            <a:pPr algn="l" rtl="0"/>
            <a:r>
              <a:rPr lang="en-US" altLang="ja" sz="13200" b="1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rial Rounded MT Bold" charset="0"/>
                <a:sym typeface="Arial Rounded MT Bold" charset="0"/>
              </a:rPr>
              <a:t>2021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BBE064B-2F27-AE4F-9E7D-BCD03BFE6F8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899"/>
          <a:stretch/>
        </p:blipFill>
        <p:spPr>
          <a:xfrm>
            <a:off x="13525804" y="3497307"/>
            <a:ext cx="7141982" cy="7554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3700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534F491-A933-5F41-ACC1-BD5BCC8564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181" t="44471"/>
          <a:stretch/>
        </p:blipFill>
        <p:spPr>
          <a:xfrm>
            <a:off x="-4" y="0"/>
            <a:ext cx="32515174" cy="1828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90C5347-D819-184B-AACB-AEC61AD512A2}"/>
              </a:ext>
            </a:extLst>
          </p:cNvPr>
          <p:cNvSpPr/>
          <p:nvPr/>
        </p:nvSpPr>
        <p:spPr>
          <a:xfrm>
            <a:off x="5071427" y="2804160"/>
            <a:ext cx="22543452" cy="12862560"/>
          </a:xfrm>
          <a:prstGeom prst="rect">
            <a:avLst/>
          </a:prstGeom>
          <a:solidFill>
            <a:srgbClr val="FE7A5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" altLang="en-US" sz="7200">
              <a:solidFill>
                <a:schemeClr val="accent2"/>
              </a:solidFill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FE48FF3-FF9B-F84C-AC3C-9515AA7F69F2}"/>
              </a:ext>
            </a:extLst>
          </p:cNvPr>
          <p:cNvSpPr/>
          <p:nvPr/>
        </p:nvSpPr>
        <p:spPr>
          <a:xfrm>
            <a:off x="6412547" y="4023360"/>
            <a:ext cx="19690080" cy="10241280"/>
          </a:xfrm>
          <a:prstGeom prst="rect">
            <a:avLst/>
          </a:prstGeom>
          <a:solidFill>
            <a:srgbClr val="FE7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" altLang="en-US" sz="7200">
              <a:solidFill>
                <a:schemeClr val="accent2"/>
              </a:solidFill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6847C-255E-9A48-A8B1-5684C06DAD16}"/>
              </a:ext>
            </a:extLst>
          </p:cNvPr>
          <p:cNvSpPr txBox="1">
            <a:spLocks/>
          </p:cNvSpPr>
          <p:nvPr/>
        </p:nvSpPr>
        <p:spPr>
          <a:xfrm>
            <a:off x="-1" y="5815325"/>
            <a:ext cx="32515176" cy="7961634"/>
          </a:xfrm>
          <a:prstGeom prst="rect">
            <a:avLst/>
          </a:prstGeom>
        </p:spPr>
        <p:txBody>
          <a:bodyPr vert="horz" lIns="182880" tIns="91440" rIns="182880" bIns="91440" rtlCol="0" anchor="ctr">
            <a:normAutofit/>
          </a:bodyPr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/>
            <a:r>
              <a:rPr lang="ja" altLang="en-US" sz="22000" b="1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  <a:sym typeface="Avenir Next Demi Bold" charset="0"/>
              </a:rPr>
              <a:t>成功の秘訣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CC3BCEC-D578-A744-B46A-FD440B44C251}"/>
              </a:ext>
            </a:extLst>
          </p:cNvPr>
          <p:cNvSpPr txBox="1">
            <a:spLocks/>
          </p:cNvSpPr>
          <p:nvPr/>
        </p:nvSpPr>
        <p:spPr>
          <a:xfrm>
            <a:off x="1" y="4471029"/>
            <a:ext cx="32515176" cy="2688594"/>
          </a:xfrm>
          <a:prstGeom prst="rect">
            <a:avLst/>
          </a:prstGeom>
        </p:spPr>
        <p:txBody>
          <a:bodyPr vert="horz" lIns="182880" tIns="91440" rIns="182880" bIns="91440" rtlCol="0" anchor="ctr">
            <a:normAutofit/>
          </a:bodyPr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/>
            <a:r>
              <a:rPr lang="ja" altLang="en-US" sz="6000" spc="120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人生のヒント</a:t>
            </a:r>
          </a:p>
        </p:txBody>
      </p:sp>
    </p:spTree>
    <p:extLst>
      <p:ext uri="{BB962C8B-B14F-4D97-AF65-F5344CB8AC3E}">
        <p14:creationId xmlns:p14="http://schemas.microsoft.com/office/powerpoint/2010/main" val="6873099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oto Sans CJK JP">
      <a:majorFont>
        <a:latin typeface="Noto Sans CJK JP"/>
        <a:ea typeface="Noto Sans CJK JP"/>
        <a:cs typeface=""/>
      </a:majorFont>
      <a:minorFont>
        <a:latin typeface="Noto Sans CJK JP"/>
        <a:ea typeface="Noto Sans CJK JP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oto Sans CJK JP">
      <a:majorFont>
        <a:latin typeface="Noto Sans CJK JP"/>
        <a:ea typeface="Noto Sans CJK JP"/>
        <a:cs typeface=""/>
      </a:majorFont>
      <a:minorFont>
        <a:latin typeface="Noto Sans CJK JP"/>
        <a:ea typeface="Noto Sans CJK JP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3072</TotalTime>
  <Words>391</Words>
  <Application>Microsoft Macintosh PowerPoint</Application>
  <PresentationFormat>ユーザー設定</PresentationFormat>
  <Paragraphs>35</Paragraphs>
  <Slides>10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5" baseType="lpstr">
      <vt:lpstr>Noto Sans CJK JP</vt:lpstr>
      <vt:lpstr>Arial</vt:lpstr>
      <vt:lpstr>Calibri</vt:lpstr>
      <vt:lpstr>Calibri Light</vt:lpstr>
      <vt:lpstr>Office Theme</vt:lpstr>
      <vt:lpstr>PowerPoint プレゼンテーション</vt:lpstr>
      <vt:lpstr>YouTube サムネイル テンプレート</vt:lpstr>
      <vt:lpstr>PowerPoint プレゼンテーション</vt:lpstr>
      <vt:lpstr>サムネイル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</dc:title>
  <dc:creator>Gabriela Pinto</dc:creator>
  <cp:lastModifiedBy>Yuka Kaneko</cp:lastModifiedBy>
  <cp:revision>64</cp:revision>
  <dcterms:created xsi:type="dcterms:W3CDTF">2019-01-20T00:40:14Z</dcterms:created>
  <dcterms:modified xsi:type="dcterms:W3CDTF">2021-06-23T04:20:11Z</dcterms:modified>
</cp:coreProperties>
</file>